
<file path=[Content_Types].xml><?xml version="1.0" encoding="utf-8"?>
<Types xmlns="http://schemas.openxmlformats.org/package/2006/content-types">
  <Default Extension="xml" ContentType="application/xml"/>
  <Default Extension="tif" ContentType="image/tif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61" r:id="rId4"/>
    <p:sldId id="262" r:id="rId5"/>
    <p:sldId id="263" r:id="rId6"/>
    <p:sldId id="264" r:id="rId7"/>
    <p:sldId id="266" r:id="rId8"/>
    <p:sldId id="275" r:id="rId9"/>
    <p:sldId id="277" r:id="rId10"/>
    <p:sldId id="278" r:id="rId11"/>
    <p:sldId id="267" r:id="rId12"/>
    <p:sldId id="268" r:id="rId13"/>
    <p:sldId id="269" r:id="rId14"/>
    <p:sldId id="270" r:id="rId15"/>
    <p:sldId id="282" r:id="rId16"/>
    <p:sldId id="279" r:id="rId17"/>
    <p:sldId id="276" r:id="rId18"/>
    <p:sldId id="271" r:id="rId19"/>
    <p:sldId id="280" r:id="rId20"/>
    <p:sldId id="281" r:id="rId21"/>
    <p:sldId id="274" r:id="rId22"/>
  </p:sldIdLst>
  <p:sldSz cx="16256000" cy="9144000"/>
  <p:notesSz cx="6858000" cy="9144000"/>
  <p:defaultTextStyle>
    <a:lvl1pPr defTabSz="457200">
      <a:defRPr sz="3000">
        <a:latin typeface="Calibri"/>
        <a:ea typeface="Calibri"/>
        <a:cs typeface="Calibri"/>
        <a:sym typeface="Calibri"/>
      </a:defRPr>
    </a:lvl1pPr>
    <a:lvl2pPr indent="457200" defTabSz="457200">
      <a:defRPr sz="3000">
        <a:latin typeface="Calibri"/>
        <a:ea typeface="Calibri"/>
        <a:cs typeface="Calibri"/>
        <a:sym typeface="Calibri"/>
      </a:defRPr>
    </a:lvl2pPr>
    <a:lvl3pPr indent="914400" defTabSz="457200">
      <a:defRPr sz="3000">
        <a:latin typeface="Calibri"/>
        <a:ea typeface="Calibri"/>
        <a:cs typeface="Calibri"/>
        <a:sym typeface="Calibri"/>
      </a:defRPr>
    </a:lvl3pPr>
    <a:lvl4pPr indent="1371600" defTabSz="457200">
      <a:defRPr sz="3000">
        <a:latin typeface="Calibri"/>
        <a:ea typeface="Calibri"/>
        <a:cs typeface="Calibri"/>
        <a:sym typeface="Calibri"/>
      </a:defRPr>
    </a:lvl4pPr>
    <a:lvl5pPr indent="1828800" defTabSz="457200">
      <a:defRPr sz="3000">
        <a:latin typeface="Calibri"/>
        <a:ea typeface="Calibri"/>
        <a:cs typeface="Calibri"/>
        <a:sym typeface="Calibri"/>
      </a:defRPr>
    </a:lvl5pPr>
    <a:lvl6pPr indent="2286000" defTabSz="457200">
      <a:defRPr sz="3000">
        <a:latin typeface="Calibri"/>
        <a:ea typeface="Calibri"/>
        <a:cs typeface="Calibri"/>
        <a:sym typeface="Calibri"/>
      </a:defRPr>
    </a:lvl6pPr>
    <a:lvl7pPr indent="2743200" defTabSz="457200">
      <a:defRPr sz="3000">
        <a:latin typeface="Calibri"/>
        <a:ea typeface="Calibri"/>
        <a:cs typeface="Calibri"/>
        <a:sym typeface="Calibri"/>
      </a:defRPr>
    </a:lvl7pPr>
    <a:lvl8pPr indent="3200400" defTabSz="457200">
      <a:defRPr sz="3000">
        <a:latin typeface="Calibri"/>
        <a:ea typeface="Calibri"/>
        <a:cs typeface="Calibri"/>
        <a:sym typeface="Calibri"/>
      </a:defRPr>
    </a:lvl8pPr>
    <a:lvl9pPr indent="3657600" defTabSz="457200">
      <a:defRPr sz="3000">
        <a:latin typeface="Calibri"/>
        <a:ea typeface="Calibri"/>
        <a:cs typeface="Calibri"/>
        <a:sym typeface="Calibri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5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F8CBCB"/>
          </a:solidFill>
        </a:fill>
      </a:tcStyle>
    </a:wholeTbl>
    <a:band2H>
      <a:tcTxStyle/>
      <a:tcStyle>
        <a:tcBdr/>
        <a:fill>
          <a:solidFill>
            <a:srgbClr val="FCE7E7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ED1C24"/>
          </a:solidFill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ED1C24"/>
          </a:solidFill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ED1C24"/>
          </a:solidFill>
        </a:fill>
      </a:tcStyle>
    </a:firstRow>
  </a:tblStyle>
  <a:tblStyle styleId="{C7B018BB-80A7-4F77-B60F-C8B233D01FF8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FFE4D0"/>
          </a:solidFill>
        </a:fill>
      </a:tcStyle>
    </a:wholeTbl>
    <a:band2H>
      <a:tcTxStyle/>
      <a:tcStyle>
        <a:tcBdr/>
        <a:fill>
          <a:solidFill>
            <a:srgbClr val="FFF2E9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FFB359"/>
          </a:solidFill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FFB359"/>
          </a:solidFill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FFB359"/>
          </a:solidFill>
        </a:fill>
      </a:tcStyle>
    </a:firstRow>
  </a:tblStyle>
  <a:tblStyle styleId="{EEE7283C-3CF3-47DC-8721-378D4A62B228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DBD2EC"/>
          </a:solidFill>
        </a:fill>
      </a:tcStyle>
    </a:wholeTbl>
    <a:band2H>
      <a:tcTxStyle/>
      <a:tcStyle>
        <a:tcBdr/>
        <a:fill>
          <a:solidFill>
            <a:srgbClr val="EEEAF6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9364CC"/>
          </a:solidFill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9364CC"/>
          </a:solidFill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9364CC"/>
          </a:solidFill>
        </a:fill>
      </a:tcStyle>
    </a:firstRow>
  </a:tblStyle>
  <a:tblStyle styleId="{CF821DB8-F4EB-4A41-A1BA-3FCAFE7338EE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D1C24"/>
          </a:solidFill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D1C24"/>
          </a:solidFill>
        </a:fill>
      </a:tcStyle>
    </a:firstRow>
  </a:tblStyle>
  <a:tblStyle styleId="{33BA23B1-9221-436E-865A-0063620EA4FD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/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/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/>
        </a:fill>
      </a:tcStyle>
    </a:firstRow>
  </a:tblStyle>
  <a:tblStyle styleId="{2708684C-4D16-4618-839F-0558EEFCDFE6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508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94671"/>
  </p:normalViewPr>
  <p:slideViewPr>
    <p:cSldViewPr snapToGrid="0" snapToObjects="1">
      <p:cViewPr varScale="1">
        <p:scale>
          <a:sx n="68" d="100"/>
          <a:sy n="68" d="100"/>
        </p:scale>
        <p:origin x="896" y="208"/>
      </p:cViewPr>
      <p:guideLst>
        <p:guide orient="horz" pos="2880"/>
        <p:guide pos="512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83" name="Shape 83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229460084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25000"/>
      </a:lnSpc>
      <a:defRPr sz="4000">
        <a:latin typeface="+mj-lt"/>
        <a:ea typeface="+mj-ea"/>
        <a:cs typeface="+mj-cs"/>
        <a:sym typeface="Avenir Book"/>
      </a:defRPr>
    </a:lvl1pPr>
    <a:lvl2pPr indent="228600" defTabSz="457200">
      <a:lnSpc>
        <a:spcPct val="125000"/>
      </a:lnSpc>
      <a:defRPr sz="4000">
        <a:latin typeface="+mj-lt"/>
        <a:ea typeface="+mj-ea"/>
        <a:cs typeface="+mj-cs"/>
        <a:sym typeface="Avenir Book"/>
      </a:defRPr>
    </a:lvl2pPr>
    <a:lvl3pPr indent="457200" defTabSz="457200">
      <a:lnSpc>
        <a:spcPct val="125000"/>
      </a:lnSpc>
      <a:defRPr sz="4000">
        <a:latin typeface="+mj-lt"/>
        <a:ea typeface="+mj-ea"/>
        <a:cs typeface="+mj-cs"/>
        <a:sym typeface="Avenir Book"/>
      </a:defRPr>
    </a:lvl3pPr>
    <a:lvl4pPr indent="685800" defTabSz="457200">
      <a:lnSpc>
        <a:spcPct val="125000"/>
      </a:lnSpc>
      <a:defRPr sz="4000">
        <a:latin typeface="+mj-lt"/>
        <a:ea typeface="+mj-ea"/>
        <a:cs typeface="+mj-cs"/>
        <a:sym typeface="Avenir Book"/>
      </a:defRPr>
    </a:lvl4pPr>
    <a:lvl5pPr indent="914400" defTabSz="457200">
      <a:lnSpc>
        <a:spcPct val="125000"/>
      </a:lnSpc>
      <a:defRPr sz="4000">
        <a:latin typeface="+mj-lt"/>
        <a:ea typeface="+mj-ea"/>
        <a:cs typeface="+mj-cs"/>
        <a:sym typeface="Avenir Book"/>
      </a:defRPr>
    </a:lvl5pPr>
    <a:lvl6pPr indent="1143000" defTabSz="457200">
      <a:lnSpc>
        <a:spcPct val="125000"/>
      </a:lnSpc>
      <a:defRPr sz="4000">
        <a:latin typeface="+mj-lt"/>
        <a:ea typeface="+mj-ea"/>
        <a:cs typeface="+mj-cs"/>
        <a:sym typeface="Avenir Book"/>
      </a:defRPr>
    </a:lvl6pPr>
    <a:lvl7pPr indent="1371600" defTabSz="457200">
      <a:lnSpc>
        <a:spcPct val="125000"/>
      </a:lnSpc>
      <a:defRPr sz="4000">
        <a:latin typeface="+mj-lt"/>
        <a:ea typeface="+mj-ea"/>
        <a:cs typeface="+mj-cs"/>
        <a:sym typeface="Avenir Book"/>
      </a:defRPr>
    </a:lvl7pPr>
    <a:lvl8pPr indent="1600200" defTabSz="457200">
      <a:lnSpc>
        <a:spcPct val="125000"/>
      </a:lnSpc>
      <a:defRPr sz="4000">
        <a:latin typeface="+mj-lt"/>
        <a:ea typeface="+mj-ea"/>
        <a:cs typeface="+mj-cs"/>
        <a:sym typeface="Avenir Book"/>
      </a:defRPr>
    </a:lvl8pPr>
    <a:lvl9pPr indent="1828800" defTabSz="457200">
      <a:lnSpc>
        <a:spcPct val="125000"/>
      </a:lnSpc>
      <a:defRPr sz="4000">
        <a:latin typeface="+mj-lt"/>
        <a:ea typeface="+mj-ea"/>
        <a:cs typeface="+mj-cs"/>
        <a:sym typeface="Avenir Book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133" name="Shape 13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2800"/>
            </a:lvl1pPr>
          </a:lstStyle>
          <a:p>
            <a:pPr lvl="0">
              <a:defRPr sz="1800"/>
            </a:pPr>
            <a:r>
              <a:rPr sz="2800"/>
              <a:t>Direct API for Fork/Join</a:t>
            </a:r>
          </a:p>
        </p:txBody>
      </p:sp>
    </p:spTree>
    <p:extLst>
      <p:ext uri="{BB962C8B-B14F-4D97-AF65-F5344CB8AC3E}">
        <p14:creationId xmlns:p14="http://schemas.microsoft.com/office/powerpoint/2010/main" val="20894061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139" name="Shape 13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2800"/>
            </a:lvl1pPr>
          </a:lstStyle>
          <a:p>
            <a:pPr lvl="0">
              <a:defRPr sz="1800"/>
            </a:pPr>
            <a:r>
              <a:rPr sz="2800"/>
              <a:t>Direct API for Fork/Join</a:t>
            </a:r>
          </a:p>
        </p:txBody>
      </p:sp>
    </p:spTree>
    <p:extLst>
      <p:ext uri="{BB962C8B-B14F-4D97-AF65-F5344CB8AC3E}">
        <p14:creationId xmlns:p14="http://schemas.microsoft.com/office/powerpoint/2010/main" val="9958446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145" name="Shape 14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2800"/>
            </a:lvl1pPr>
          </a:lstStyle>
          <a:p>
            <a:pPr lvl="0">
              <a:defRPr sz="1800"/>
            </a:pPr>
            <a:r>
              <a:rPr sz="2800"/>
              <a:t>Direct API for Fork/Join</a:t>
            </a:r>
          </a:p>
        </p:txBody>
      </p:sp>
    </p:spTree>
    <p:extLst>
      <p:ext uri="{BB962C8B-B14F-4D97-AF65-F5344CB8AC3E}">
        <p14:creationId xmlns:p14="http://schemas.microsoft.com/office/powerpoint/2010/main" val="18202151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164" name="Shape 16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2800"/>
            </a:lvl1pPr>
          </a:lstStyle>
          <a:p>
            <a:pPr lvl="0">
              <a:defRPr sz="1800"/>
            </a:pPr>
            <a:r>
              <a:rPr sz="2800"/>
              <a:t>Direct API for Fork/Join</a:t>
            </a:r>
          </a:p>
        </p:txBody>
      </p:sp>
    </p:spTree>
    <p:extLst>
      <p:ext uri="{BB962C8B-B14F-4D97-AF65-F5344CB8AC3E}">
        <p14:creationId xmlns:p14="http://schemas.microsoft.com/office/powerpoint/2010/main" val="13254496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43" name="Shape 24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2800"/>
            </a:lvl1pPr>
          </a:lstStyle>
          <a:p>
            <a:pPr lvl="0">
              <a:defRPr sz="1800"/>
            </a:pPr>
            <a:r>
              <a:rPr sz="2800"/>
              <a:t>Direct API for Fork/Join</a:t>
            </a:r>
          </a:p>
        </p:txBody>
      </p:sp>
    </p:spTree>
    <p:extLst>
      <p:ext uri="{BB962C8B-B14F-4D97-AF65-F5344CB8AC3E}">
        <p14:creationId xmlns:p14="http://schemas.microsoft.com/office/powerpoint/2010/main" val="9846325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>
            <a:spLocks noGrp="1"/>
          </p:cNvSpPr>
          <p:nvPr>
            <p:ph type="title"/>
          </p:nvPr>
        </p:nvSpPr>
        <p:spPr>
          <a:xfrm>
            <a:off x="2538684" y="3455659"/>
            <a:ext cx="9137228" cy="121120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6200" cap="all"/>
            </a:lvl1pPr>
          </a:lstStyle>
          <a:p>
            <a:pPr lvl="0">
              <a:defRPr sz="1800" b="0" cap="none">
                <a:solidFill>
                  <a:srgbClr val="000000"/>
                </a:solidFill>
                <a:effectLst/>
              </a:defRPr>
            </a:pPr>
            <a:r>
              <a:rPr sz="6200" b="1" cap="all">
                <a:solidFill>
                  <a:srgbClr val="ED1C24"/>
                </a:solidFill>
                <a:effectLst>
                  <a:outerShdw blurRad="12700" dist="12700" dir="3000000" rotWithShape="0">
                    <a:srgbClr val="999999"/>
                  </a:outerShdw>
                </a:effectLst>
              </a:rPr>
              <a:t>Title Text</a:t>
            </a:r>
          </a:p>
        </p:txBody>
      </p:sp>
      <p:sp>
        <p:nvSpPr>
          <p:cNvPr id="9" name="Shape 9"/>
          <p:cNvSpPr>
            <a:spLocks noGrp="1"/>
          </p:cNvSpPr>
          <p:nvPr>
            <p:ph type="body" idx="1"/>
          </p:nvPr>
        </p:nvSpPr>
        <p:spPr>
          <a:xfrm>
            <a:off x="2538684" y="4916286"/>
            <a:ext cx="9137228" cy="2636501"/>
          </a:xfrm>
          <a:prstGeom prst="rect">
            <a:avLst/>
          </a:prstGeom>
        </p:spPr>
        <p:txBody>
          <a:bodyPr/>
          <a:lstStyle>
            <a:lvl1pPr marL="0" indent="0">
              <a:buClrTx/>
              <a:buSzTx/>
              <a:buFontTx/>
              <a:buNone/>
              <a:defRPr sz="4000"/>
            </a:lvl1pPr>
            <a:lvl2pPr marL="0" indent="457200">
              <a:buClrTx/>
              <a:buSzTx/>
              <a:buFontTx/>
              <a:buNone/>
              <a:defRPr sz="4000"/>
            </a:lvl2pPr>
            <a:lvl3pPr marL="0" indent="914400">
              <a:buClrTx/>
              <a:buSzTx/>
              <a:buFontTx/>
              <a:buNone/>
              <a:defRPr sz="4000"/>
            </a:lvl3pPr>
            <a:lvl4pPr marL="0" indent="1371600">
              <a:buClrTx/>
              <a:buSzTx/>
              <a:buFontTx/>
              <a:buNone/>
              <a:defRPr sz="4000"/>
            </a:lvl4pPr>
            <a:lvl5pPr marL="0" indent="1828800">
              <a:buClrTx/>
              <a:buSzTx/>
              <a:buFontTx/>
              <a:buNone/>
              <a:defRPr sz="4000"/>
            </a:lvl5pPr>
          </a:lstStyle>
          <a:p>
            <a:pPr lvl="0">
              <a:defRPr sz="1800"/>
            </a:pPr>
            <a:r>
              <a:rPr sz="4000"/>
              <a:t>Body Level One</a:t>
            </a:r>
          </a:p>
          <a:p>
            <a:pPr lvl="1">
              <a:defRPr sz="1800"/>
            </a:pPr>
            <a:r>
              <a:rPr sz="4000"/>
              <a:t>Body Level Two</a:t>
            </a:r>
          </a:p>
          <a:p>
            <a:pPr lvl="2">
              <a:defRPr sz="1800"/>
            </a:pPr>
            <a:r>
              <a:rPr sz="4000"/>
              <a:t>Body Level Three</a:t>
            </a:r>
          </a:p>
          <a:p>
            <a:pPr lvl="3">
              <a:defRPr sz="1800"/>
            </a:pPr>
            <a:r>
              <a:rPr sz="4000"/>
              <a:t>Body Level Four</a:t>
            </a:r>
          </a:p>
          <a:p>
            <a:pPr lvl="4">
              <a:defRPr sz="1800"/>
            </a:pPr>
            <a:r>
              <a:rPr sz="4000"/>
              <a:t>Body Level Five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208416"/>
            <a:ext cx="3231712" cy="2268014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>
            <a:spLocks noGrp="1"/>
          </p:cNvSpPr>
          <p:nvPr>
            <p:ph type="title"/>
          </p:nvPr>
        </p:nvSpPr>
        <p:spPr>
          <a:xfrm>
            <a:off x="2870199" y="390443"/>
            <a:ext cx="10515601" cy="1520429"/>
          </a:xfrm>
          <a:prstGeom prst="rect">
            <a:avLst/>
          </a:prstGeom>
        </p:spPr>
        <p:txBody>
          <a:bodyPr/>
          <a:lstStyle/>
          <a:p>
            <a:pPr lvl="0">
              <a:defRPr sz="1800" b="0">
                <a:solidFill>
                  <a:srgbClr val="000000"/>
                </a:solidFill>
                <a:effectLst/>
              </a:defRPr>
            </a:pPr>
            <a:r>
              <a:rPr sz="5600" b="1">
                <a:solidFill>
                  <a:srgbClr val="ED1C24"/>
                </a:solidFill>
                <a:effectLst>
                  <a:outerShdw blurRad="12700" dist="12700" dir="3000000" rotWithShape="0">
                    <a:srgbClr val="999999"/>
                  </a:outerShdw>
                </a:effectLst>
              </a:rPr>
              <a:t>Title Text</a:t>
            </a:r>
          </a:p>
        </p:txBody>
      </p:sp>
      <p:sp>
        <p:nvSpPr>
          <p:cNvPr id="41" name="Shape 41"/>
          <p:cNvSpPr>
            <a:spLocks noGrp="1"/>
          </p:cNvSpPr>
          <p:nvPr>
            <p:ph type="body" idx="1"/>
          </p:nvPr>
        </p:nvSpPr>
        <p:spPr>
          <a:xfrm>
            <a:off x="2870199" y="1971675"/>
            <a:ext cx="10515601" cy="5200650"/>
          </a:xfrm>
          <a:prstGeom prst="rect">
            <a:avLst/>
          </a:prstGeom>
        </p:spPr>
        <p:txBody>
          <a:bodyPr/>
          <a:lstStyle>
            <a:lvl1pPr marL="308609" indent="-308609" defTabSz="257175">
              <a:spcBef>
                <a:spcPts val="400"/>
              </a:spcBef>
              <a:buClrTx/>
              <a:defRPr sz="3200">
                <a:solidFill>
                  <a:srgbClr val="261C02"/>
                </a:solidFill>
              </a:defRPr>
            </a:lvl1pPr>
            <a:lvl2pPr marL="542924" indent="-285749" defTabSz="257175">
              <a:spcBef>
                <a:spcPts val="400"/>
              </a:spcBef>
              <a:buClrTx/>
              <a:defRPr sz="3200">
                <a:solidFill>
                  <a:srgbClr val="261C02"/>
                </a:solidFill>
              </a:defRPr>
            </a:lvl2pPr>
            <a:lvl3pPr marL="788671" indent="-274321" defTabSz="257175">
              <a:spcBef>
                <a:spcPts val="400"/>
              </a:spcBef>
              <a:buClrTx/>
              <a:defRPr sz="3200">
                <a:solidFill>
                  <a:srgbClr val="261C02"/>
                </a:solidFill>
              </a:defRPr>
            </a:lvl3pPr>
            <a:lvl4pPr marL="1088049" indent="-316524" defTabSz="257175">
              <a:spcBef>
                <a:spcPts val="400"/>
              </a:spcBef>
              <a:buClrTx/>
              <a:defRPr sz="3200">
                <a:solidFill>
                  <a:srgbClr val="261C02"/>
                </a:solidFill>
              </a:defRPr>
            </a:lvl4pPr>
            <a:lvl5pPr marL="1345224" indent="-316524" defTabSz="257175">
              <a:spcBef>
                <a:spcPts val="400"/>
              </a:spcBef>
              <a:buClrTx/>
              <a:defRPr sz="3200">
                <a:solidFill>
                  <a:srgbClr val="261C02"/>
                </a:solidFill>
              </a:defRPr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261C02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261C02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261C02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261C02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261C02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Content Layout 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>
            <a:spLocks noGrp="1"/>
          </p:cNvSpPr>
          <p:nvPr>
            <p:ph type="title"/>
          </p:nvPr>
        </p:nvSpPr>
        <p:spPr>
          <a:xfrm>
            <a:off x="2870199" y="390443"/>
            <a:ext cx="10515601" cy="1520429"/>
          </a:xfrm>
          <a:prstGeom prst="rect">
            <a:avLst/>
          </a:prstGeom>
        </p:spPr>
        <p:txBody>
          <a:bodyPr/>
          <a:lstStyle/>
          <a:p>
            <a:pPr lvl="0">
              <a:defRPr sz="1800" b="0">
                <a:solidFill>
                  <a:srgbClr val="000000"/>
                </a:solidFill>
                <a:effectLst/>
              </a:defRPr>
            </a:pPr>
            <a:r>
              <a:rPr sz="5600" b="1">
                <a:solidFill>
                  <a:srgbClr val="ED1C24"/>
                </a:solidFill>
                <a:effectLst>
                  <a:outerShdw blurRad="12700" dist="12700" dir="3000000" rotWithShape="0">
                    <a:srgbClr val="999999"/>
                  </a:outerShdw>
                </a:effectLst>
              </a:rPr>
              <a:t>Title Text</a:t>
            </a:r>
          </a:p>
        </p:txBody>
      </p:sp>
      <p:sp>
        <p:nvSpPr>
          <p:cNvPr id="44" name="Shape 44"/>
          <p:cNvSpPr>
            <a:spLocks noGrp="1"/>
          </p:cNvSpPr>
          <p:nvPr>
            <p:ph type="body" idx="1"/>
          </p:nvPr>
        </p:nvSpPr>
        <p:spPr>
          <a:xfrm>
            <a:off x="2870200" y="1971675"/>
            <a:ext cx="10515600" cy="5747829"/>
          </a:xfrm>
          <a:prstGeom prst="rect">
            <a:avLst/>
          </a:prstGeom>
        </p:spPr>
        <p:txBody>
          <a:bodyPr/>
          <a:lstStyle>
            <a:lvl1pPr marL="308609" indent="-308609" defTabSz="257175">
              <a:spcBef>
                <a:spcPts val="400"/>
              </a:spcBef>
              <a:buClrTx/>
              <a:defRPr sz="3200">
                <a:solidFill>
                  <a:srgbClr val="261C02"/>
                </a:solidFill>
              </a:defRPr>
            </a:lvl1pPr>
            <a:lvl2pPr marL="542924" indent="-285749" defTabSz="257175">
              <a:spcBef>
                <a:spcPts val="400"/>
              </a:spcBef>
              <a:buClrTx/>
              <a:defRPr sz="3200">
                <a:solidFill>
                  <a:srgbClr val="261C02"/>
                </a:solidFill>
              </a:defRPr>
            </a:lvl2pPr>
            <a:lvl3pPr marL="788671" indent="-274321" defTabSz="257175">
              <a:spcBef>
                <a:spcPts val="400"/>
              </a:spcBef>
              <a:buClrTx/>
              <a:defRPr sz="3200">
                <a:solidFill>
                  <a:srgbClr val="261C02"/>
                </a:solidFill>
              </a:defRPr>
            </a:lvl3pPr>
            <a:lvl4pPr marL="1088049" indent="-316524" defTabSz="257175">
              <a:spcBef>
                <a:spcPts val="400"/>
              </a:spcBef>
              <a:buClrTx/>
              <a:defRPr sz="3200">
                <a:solidFill>
                  <a:srgbClr val="261C02"/>
                </a:solidFill>
              </a:defRPr>
            </a:lvl4pPr>
            <a:lvl5pPr marL="1345224" indent="-316524" defTabSz="257175">
              <a:spcBef>
                <a:spcPts val="400"/>
              </a:spcBef>
              <a:buClrTx/>
              <a:defRPr sz="3200">
                <a:solidFill>
                  <a:srgbClr val="261C02"/>
                </a:solidFill>
              </a:defRPr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261C02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261C02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261C02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261C02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261C02"/>
                </a:solidFill>
              </a:rPr>
              <a:t>Body Level Five</a:t>
            </a:r>
          </a:p>
        </p:txBody>
      </p:sp>
      <p:pic>
        <p:nvPicPr>
          <p:cNvPr id="45" name="image2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858091" y="8765541"/>
            <a:ext cx="975448" cy="245477"/>
          </a:xfrm>
          <a:prstGeom prst="rect">
            <a:avLst/>
          </a:prstGeom>
          <a:ln w="12700">
            <a:miter lim="400000"/>
          </a:ln>
        </p:spPr>
      </p:pic>
      <p:sp>
        <p:nvSpPr>
          <p:cNvPr id="46" name="Shape 46"/>
          <p:cNvSpPr/>
          <p:nvPr/>
        </p:nvSpPr>
        <p:spPr>
          <a:xfrm>
            <a:off x="418905" y="8761583"/>
            <a:ext cx="2308916" cy="29972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1200">
                <a:solidFill>
                  <a:srgbClr val="646569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646569"/>
                </a:solidFill>
              </a:rPr>
              <a:t>© 2014 GridGain Systems, Inc.</a:t>
            </a:r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ual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/>
          </p:cNvSpPr>
          <p:nvPr>
            <p:ph type="title"/>
          </p:nvPr>
        </p:nvSpPr>
        <p:spPr>
          <a:xfrm>
            <a:off x="2870199" y="390444"/>
            <a:ext cx="10515601" cy="1520427"/>
          </a:xfrm>
          <a:prstGeom prst="rect">
            <a:avLst/>
          </a:prstGeom>
        </p:spPr>
        <p:txBody>
          <a:bodyPr/>
          <a:lstStyle/>
          <a:p>
            <a:pPr lvl="0">
              <a:defRPr sz="1800" b="0">
                <a:solidFill>
                  <a:srgbClr val="000000"/>
                </a:solidFill>
                <a:effectLst/>
              </a:defRPr>
            </a:pPr>
            <a:r>
              <a:rPr sz="5600" b="1">
                <a:solidFill>
                  <a:srgbClr val="ED1C24"/>
                </a:solidFill>
                <a:effectLst>
                  <a:outerShdw blurRad="12700" dist="12700" dir="3000000" rotWithShape="0">
                    <a:srgbClr val="999999"/>
                  </a:outerShdw>
                </a:effectLst>
              </a:rPr>
              <a:t>Title Text</a:t>
            </a:r>
          </a:p>
        </p:txBody>
      </p:sp>
      <p:sp>
        <p:nvSpPr>
          <p:cNvPr id="49" name="Shape 49"/>
          <p:cNvSpPr>
            <a:spLocks noGrp="1"/>
          </p:cNvSpPr>
          <p:nvPr>
            <p:ph type="body" idx="1"/>
          </p:nvPr>
        </p:nvSpPr>
        <p:spPr>
          <a:xfrm>
            <a:off x="2870199" y="1971674"/>
            <a:ext cx="5103224" cy="6109062"/>
          </a:xfrm>
          <a:prstGeom prst="rect">
            <a:avLst/>
          </a:prstGeom>
        </p:spPr>
        <p:txBody>
          <a:bodyPr/>
          <a:lstStyle>
            <a:lvl1pPr marL="308609" indent="-308609" defTabSz="257175">
              <a:spcBef>
                <a:spcPts val="400"/>
              </a:spcBef>
              <a:buClrTx/>
              <a:defRPr sz="3200">
                <a:solidFill>
                  <a:srgbClr val="261C02"/>
                </a:solidFill>
              </a:defRPr>
            </a:lvl1pPr>
            <a:lvl2pPr marL="542924" indent="-285749" defTabSz="257175">
              <a:spcBef>
                <a:spcPts val="400"/>
              </a:spcBef>
              <a:buClrTx/>
              <a:defRPr sz="3200">
                <a:solidFill>
                  <a:srgbClr val="261C02"/>
                </a:solidFill>
              </a:defRPr>
            </a:lvl2pPr>
            <a:lvl3pPr marL="788671" indent="-274321" defTabSz="257175">
              <a:spcBef>
                <a:spcPts val="400"/>
              </a:spcBef>
              <a:buClrTx/>
              <a:defRPr sz="3200">
                <a:solidFill>
                  <a:srgbClr val="261C02"/>
                </a:solidFill>
              </a:defRPr>
            </a:lvl3pPr>
            <a:lvl4pPr marL="1088049" indent="-316524" defTabSz="257175">
              <a:spcBef>
                <a:spcPts val="400"/>
              </a:spcBef>
              <a:buClrTx/>
              <a:defRPr sz="3200">
                <a:solidFill>
                  <a:srgbClr val="261C02"/>
                </a:solidFill>
              </a:defRPr>
            </a:lvl4pPr>
            <a:lvl5pPr marL="1345224" indent="-316524" defTabSz="257175">
              <a:spcBef>
                <a:spcPts val="400"/>
              </a:spcBef>
              <a:buClrTx/>
              <a:defRPr sz="3200">
                <a:solidFill>
                  <a:srgbClr val="261C02"/>
                </a:solidFill>
              </a:defRPr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261C02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261C02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261C02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261C02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261C02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/>
          </p:cNvSpPr>
          <p:nvPr>
            <p:ph type="title"/>
          </p:nvPr>
        </p:nvSpPr>
        <p:spPr>
          <a:xfrm>
            <a:off x="2641599" y="391605"/>
            <a:ext cx="10972802" cy="1508124"/>
          </a:xfrm>
          <a:prstGeom prst="rect">
            <a:avLst/>
          </a:prstGeom>
        </p:spPr>
        <p:txBody>
          <a:bodyPr lIns="0" tIns="0" rIns="0" bIns="0"/>
          <a:lstStyle>
            <a:lvl1pPr>
              <a:defRPr sz="6000"/>
            </a:lvl1pPr>
          </a:lstStyle>
          <a:p>
            <a:pPr lvl="0">
              <a:defRPr sz="1800" b="0">
                <a:solidFill>
                  <a:srgbClr val="000000"/>
                </a:solidFill>
                <a:effectLst/>
              </a:defRPr>
            </a:pPr>
            <a:r>
              <a:rPr sz="6000" b="1">
                <a:solidFill>
                  <a:srgbClr val="ED1C24"/>
                </a:solidFill>
                <a:effectLst>
                  <a:outerShdw blurRad="12700" dist="12700" dir="3000000" rotWithShape="0">
                    <a:srgbClr val="999999"/>
                  </a:outerShdw>
                </a:effectLst>
              </a:rP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>
            <a:spLocks noGrp="1"/>
          </p:cNvSpPr>
          <p:nvPr>
            <p:ph type="body" idx="1"/>
          </p:nvPr>
        </p:nvSpPr>
        <p:spPr>
          <a:xfrm>
            <a:off x="2043922" y="1917699"/>
            <a:ext cx="5384801" cy="6376360"/>
          </a:xfrm>
          <a:prstGeom prst="rect">
            <a:avLst/>
          </a:prstGeom>
        </p:spPr>
        <p:txBody>
          <a:bodyPr/>
          <a:lstStyle>
            <a:lvl1pPr marL="571500" indent="-571500"/>
            <a:lvl2pPr marL="1028700" indent="-571500">
              <a:defRPr sz="3100"/>
            </a:lvl2pPr>
            <a:lvl3pPr marL="1422400" indent="-508000">
              <a:defRPr sz="2500"/>
            </a:lvl3pPr>
            <a:lvl4pPr marL="1943100" indent="-571500">
              <a:defRPr sz="2000"/>
            </a:lvl4pPr>
            <a:lvl5pPr marL="2400300" indent="-571500">
              <a:defRPr sz="1500"/>
            </a:lvl5pPr>
          </a:lstStyle>
          <a:p>
            <a:pPr lvl="0">
              <a:defRPr sz="1800"/>
            </a:pPr>
            <a:r>
              <a:rPr sz="3800"/>
              <a:t>Body Level One</a:t>
            </a:r>
          </a:p>
          <a:p>
            <a:pPr lvl="1">
              <a:defRPr sz="1800"/>
            </a:pPr>
            <a:r>
              <a:rPr sz="3100"/>
              <a:t>Body Level Two</a:t>
            </a:r>
          </a:p>
          <a:p>
            <a:pPr lvl="2">
              <a:defRPr sz="1800"/>
            </a:pPr>
            <a:r>
              <a:rPr sz="2500"/>
              <a:t>Body Level Three</a:t>
            </a:r>
          </a:p>
          <a:p>
            <a:pPr lvl="3">
              <a:defRPr sz="1800"/>
            </a:pPr>
            <a:r>
              <a:rPr sz="2000"/>
              <a:t>Body Level Four</a:t>
            </a:r>
          </a:p>
          <a:p>
            <a:pPr lvl="4">
              <a:defRPr sz="1800"/>
            </a:pPr>
            <a:r>
              <a:rPr sz="1500"/>
              <a:t>Body Level Five</a:t>
            </a:r>
          </a:p>
        </p:txBody>
      </p:sp>
      <p:sp>
        <p:nvSpPr>
          <p:cNvPr id="54" name="Shape 54"/>
          <p:cNvSpPr>
            <a:spLocks noGrp="1"/>
          </p:cNvSpPr>
          <p:nvPr>
            <p:ph type="title"/>
          </p:nvPr>
        </p:nvSpPr>
        <p:spPr>
          <a:xfrm>
            <a:off x="2641599" y="391605"/>
            <a:ext cx="10972802" cy="1508124"/>
          </a:xfrm>
          <a:prstGeom prst="rect">
            <a:avLst/>
          </a:prstGeom>
        </p:spPr>
        <p:txBody>
          <a:bodyPr lIns="0" tIns="0" rIns="0" bIns="0"/>
          <a:lstStyle/>
          <a:p>
            <a:pPr lvl="0">
              <a:defRPr sz="1800" b="0">
                <a:solidFill>
                  <a:srgbClr val="000000"/>
                </a:solidFill>
                <a:effectLst/>
              </a:defRPr>
            </a:pPr>
            <a:r>
              <a:rPr sz="5600" b="1">
                <a:solidFill>
                  <a:srgbClr val="ED1C24"/>
                </a:solidFill>
                <a:effectLst>
                  <a:outerShdw blurRad="12700" dist="12700" dir="3000000" rotWithShape="0">
                    <a:srgbClr val="999999"/>
                  </a:outerShdw>
                </a:effectLst>
              </a:rP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body" idx="1"/>
          </p:nvPr>
        </p:nvSpPr>
        <p:spPr>
          <a:xfrm>
            <a:off x="2043922" y="1917699"/>
            <a:ext cx="5384801" cy="637636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800"/>
              <a:t>Body Level One</a:t>
            </a:r>
          </a:p>
          <a:p>
            <a:pPr lvl="1">
              <a:defRPr sz="1800"/>
            </a:pPr>
            <a:r>
              <a:rPr sz="3800"/>
              <a:t>Body Level Two</a:t>
            </a:r>
          </a:p>
          <a:p>
            <a:pPr lvl="2">
              <a:defRPr sz="1800"/>
            </a:pPr>
            <a:r>
              <a:rPr sz="3800"/>
              <a:t>Body Level Three</a:t>
            </a:r>
          </a:p>
          <a:p>
            <a:pPr lvl="3">
              <a:defRPr sz="1800"/>
            </a:pPr>
            <a:r>
              <a:rPr sz="3800"/>
              <a:t>Body Level Four</a:t>
            </a:r>
          </a:p>
          <a:p>
            <a:pPr lvl="4">
              <a:defRPr sz="1800"/>
            </a:pPr>
            <a:r>
              <a:rPr sz="3800"/>
              <a:t>Body Level Five</a:t>
            </a:r>
          </a:p>
        </p:txBody>
      </p:sp>
      <p:sp>
        <p:nvSpPr>
          <p:cNvPr id="57" name="Shape 57"/>
          <p:cNvSpPr>
            <a:spLocks noGrp="1"/>
          </p:cNvSpPr>
          <p:nvPr>
            <p:ph type="title"/>
          </p:nvPr>
        </p:nvSpPr>
        <p:spPr>
          <a:xfrm>
            <a:off x="2641599" y="391605"/>
            <a:ext cx="10972802" cy="1508124"/>
          </a:xfrm>
          <a:prstGeom prst="rect">
            <a:avLst/>
          </a:prstGeom>
        </p:spPr>
        <p:txBody>
          <a:bodyPr lIns="0" tIns="0" rIns="0" bIns="0"/>
          <a:lstStyle/>
          <a:p>
            <a:pPr lvl="0">
              <a:defRPr sz="1800" b="0">
                <a:solidFill>
                  <a:srgbClr val="000000"/>
                </a:solidFill>
                <a:effectLst/>
              </a:defRPr>
            </a:pPr>
            <a:r>
              <a:rPr sz="5600" b="1">
                <a:solidFill>
                  <a:srgbClr val="ED1C24"/>
                </a:solidFill>
                <a:effectLst>
                  <a:outerShdw blurRad="12700" dist="12700" dir="3000000" rotWithShape="0">
                    <a:srgbClr val="999999"/>
                  </a:outerShdw>
                </a:effectLst>
              </a:rP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>
            <a:spLocks noGrp="1"/>
          </p:cNvSpPr>
          <p:nvPr>
            <p:ph type="title"/>
          </p:nvPr>
        </p:nvSpPr>
        <p:spPr>
          <a:xfrm>
            <a:off x="2870199" y="390443"/>
            <a:ext cx="10515601" cy="1520429"/>
          </a:xfrm>
          <a:prstGeom prst="rect">
            <a:avLst/>
          </a:prstGeom>
        </p:spPr>
        <p:txBody>
          <a:bodyPr lIns="0" tIns="0" rIns="0" bIns="0"/>
          <a:lstStyle>
            <a:lvl1pPr>
              <a:defRPr sz="6000"/>
            </a:lvl1pPr>
          </a:lstStyle>
          <a:p>
            <a:pPr lvl="0">
              <a:defRPr sz="1800" b="0">
                <a:solidFill>
                  <a:srgbClr val="000000"/>
                </a:solidFill>
                <a:effectLst/>
              </a:defRPr>
            </a:pPr>
            <a:r>
              <a:rPr sz="6000" b="1">
                <a:solidFill>
                  <a:srgbClr val="ED1C24"/>
                </a:solidFill>
                <a:effectLst>
                  <a:outerShdw blurRad="12700" dist="12700" dir="3000000" rotWithShape="0">
                    <a:srgbClr val="999999"/>
                  </a:outerShdw>
                </a:effectLst>
              </a:rPr>
              <a:t>Title Text</a:t>
            </a:r>
          </a:p>
        </p:txBody>
      </p:sp>
      <p:sp>
        <p:nvSpPr>
          <p:cNvPr id="60" name="Shape 60"/>
          <p:cNvSpPr>
            <a:spLocks noGrp="1"/>
          </p:cNvSpPr>
          <p:nvPr>
            <p:ph type="body" idx="1"/>
          </p:nvPr>
        </p:nvSpPr>
        <p:spPr>
          <a:xfrm>
            <a:off x="2870199" y="1971675"/>
            <a:ext cx="10515601" cy="5200650"/>
          </a:xfrm>
          <a:prstGeom prst="rect">
            <a:avLst/>
          </a:prstGeom>
        </p:spPr>
        <p:txBody>
          <a:bodyPr lIns="0" tIns="0" rIns="0" bIns="0"/>
          <a:lstStyle>
            <a:lvl1pPr marL="308609" indent="-308609" defTabSz="257175">
              <a:spcBef>
                <a:spcPts val="400"/>
              </a:spcBef>
              <a:buClrTx/>
              <a:defRPr sz="3200">
                <a:solidFill>
                  <a:srgbClr val="261C02"/>
                </a:solidFill>
              </a:defRPr>
            </a:lvl1pPr>
            <a:lvl2pPr marL="542924" indent="-285749" defTabSz="257175">
              <a:spcBef>
                <a:spcPts val="400"/>
              </a:spcBef>
              <a:buClrTx/>
              <a:defRPr sz="3200">
                <a:solidFill>
                  <a:srgbClr val="261C02"/>
                </a:solidFill>
              </a:defRPr>
            </a:lvl2pPr>
            <a:lvl3pPr marL="788671" indent="-274321" defTabSz="257175">
              <a:spcBef>
                <a:spcPts val="400"/>
              </a:spcBef>
              <a:buClrTx/>
              <a:defRPr sz="3200">
                <a:solidFill>
                  <a:srgbClr val="261C02"/>
                </a:solidFill>
              </a:defRPr>
            </a:lvl3pPr>
            <a:lvl4pPr marL="1088049" indent="-316524" defTabSz="257175">
              <a:spcBef>
                <a:spcPts val="400"/>
              </a:spcBef>
              <a:buClrTx/>
              <a:defRPr sz="3200">
                <a:solidFill>
                  <a:srgbClr val="261C02"/>
                </a:solidFill>
              </a:defRPr>
            </a:lvl4pPr>
            <a:lvl5pPr marL="1345224" indent="-316524" defTabSz="257175">
              <a:spcBef>
                <a:spcPts val="400"/>
              </a:spcBef>
              <a:buClrTx/>
              <a:defRPr sz="3200">
                <a:solidFill>
                  <a:srgbClr val="261C02"/>
                </a:solidFill>
              </a:defRPr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261C02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261C02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261C02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261C02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261C02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>
            <a:spLocks noGrp="1"/>
          </p:cNvSpPr>
          <p:nvPr>
            <p:ph type="body" idx="1"/>
          </p:nvPr>
        </p:nvSpPr>
        <p:spPr>
          <a:xfrm>
            <a:off x="2043922" y="1917699"/>
            <a:ext cx="5384801" cy="637636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800"/>
              <a:t>Body Level One</a:t>
            </a:r>
          </a:p>
          <a:p>
            <a:pPr lvl="1">
              <a:defRPr sz="1800"/>
            </a:pPr>
            <a:r>
              <a:rPr sz="3800"/>
              <a:t>Body Level Two</a:t>
            </a:r>
          </a:p>
          <a:p>
            <a:pPr lvl="2">
              <a:defRPr sz="1800"/>
            </a:pPr>
            <a:r>
              <a:rPr sz="3800"/>
              <a:t>Body Level Three</a:t>
            </a:r>
          </a:p>
          <a:p>
            <a:pPr lvl="3">
              <a:defRPr sz="1800"/>
            </a:pPr>
            <a:r>
              <a:rPr sz="3800"/>
              <a:t>Body Level Four</a:t>
            </a:r>
          </a:p>
          <a:p>
            <a:pPr lvl="4">
              <a:defRPr sz="1800"/>
            </a:pPr>
            <a:r>
              <a:rPr sz="3800"/>
              <a:t>Body Level Five</a:t>
            </a:r>
          </a:p>
        </p:txBody>
      </p:sp>
      <p:sp>
        <p:nvSpPr>
          <p:cNvPr id="63" name="Shape 63"/>
          <p:cNvSpPr>
            <a:spLocks noGrp="1"/>
          </p:cNvSpPr>
          <p:nvPr>
            <p:ph type="title"/>
          </p:nvPr>
        </p:nvSpPr>
        <p:spPr>
          <a:xfrm>
            <a:off x="2641599" y="391605"/>
            <a:ext cx="10972802" cy="1508124"/>
          </a:xfrm>
          <a:prstGeom prst="rect">
            <a:avLst/>
          </a:prstGeom>
        </p:spPr>
        <p:txBody>
          <a:bodyPr lIns="0" tIns="0" rIns="0" bIns="0"/>
          <a:lstStyle/>
          <a:p>
            <a:pPr lvl="0">
              <a:defRPr sz="1800" b="0">
                <a:solidFill>
                  <a:srgbClr val="000000"/>
                </a:solidFill>
                <a:effectLst/>
              </a:defRPr>
            </a:pPr>
            <a:r>
              <a:rPr sz="5600" b="1">
                <a:solidFill>
                  <a:srgbClr val="ED1C24"/>
                </a:solidFill>
                <a:effectLst>
                  <a:outerShdw blurRad="12700" dist="12700" dir="3000000" rotWithShape="0">
                    <a:srgbClr val="999999"/>
                  </a:outerShdw>
                </a:effectLst>
              </a:rP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/>
          </p:cNvSpPr>
          <p:nvPr>
            <p:ph type="body" idx="1"/>
          </p:nvPr>
        </p:nvSpPr>
        <p:spPr>
          <a:xfrm>
            <a:off x="2043922" y="1917699"/>
            <a:ext cx="5384801" cy="637636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800"/>
              <a:t>Body Level One</a:t>
            </a:r>
          </a:p>
          <a:p>
            <a:pPr lvl="1">
              <a:defRPr sz="1800"/>
            </a:pPr>
            <a:r>
              <a:rPr sz="3800"/>
              <a:t>Body Level Two</a:t>
            </a:r>
          </a:p>
          <a:p>
            <a:pPr lvl="2">
              <a:defRPr sz="1800"/>
            </a:pPr>
            <a:r>
              <a:rPr sz="3800"/>
              <a:t>Body Level Three</a:t>
            </a:r>
          </a:p>
          <a:p>
            <a:pPr lvl="3">
              <a:defRPr sz="1800"/>
            </a:pPr>
            <a:r>
              <a:rPr sz="3800"/>
              <a:t>Body Level Four</a:t>
            </a:r>
          </a:p>
          <a:p>
            <a:pPr lvl="4">
              <a:defRPr sz="1800"/>
            </a:pPr>
            <a:r>
              <a:rPr sz="3800"/>
              <a:t>Body Level Five</a:t>
            </a:r>
          </a:p>
        </p:txBody>
      </p:sp>
      <p:sp>
        <p:nvSpPr>
          <p:cNvPr id="66" name="Shape 66"/>
          <p:cNvSpPr>
            <a:spLocks noGrp="1"/>
          </p:cNvSpPr>
          <p:nvPr>
            <p:ph type="title"/>
          </p:nvPr>
        </p:nvSpPr>
        <p:spPr>
          <a:xfrm>
            <a:off x="2641599" y="391605"/>
            <a:ext cx="10972802" cy="1508124"/>
          </a:xfrm>
          <a:prstGeom prst="rect">
            <a:avLst/>
          </a:prstGeom>
        </p:spPr>
        <p:txBody>
          <a:bodyPr lIns="0" tIns="0" rIns="0" bIns="0"/>
          <a:lstStyle/>
          <a:p>
            <a:pPr lvl="0">
              <a:defRPr sz="1800" b="0">
                <a:solidFill>
                  <a:srgbClr val="000000"/>
                </a:solidFill>
                <a:effectLst/>
              </a:defRPr>
            </a:pPr>
            <a:r>
              <a:rPr sz="5600" b="1">
                <a:solidFill>
                  <a:srgbClr val="ED1C24"/>
                </a:solidFill>
                <a:effectLst>
                  <a:outerShdw blurRad="12700" dist="12700" dir="3000000" rotWithShape="0">
                    <a:srgbClr val="999999"/>
                  </a:outerShdw>
                </a:effectLst>
              </a:rP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>
            <a:spLocks noGrp="1"/>
          </p:cNvSpPr>
          <p:nvPr>
            <p:ph type="body" idx="1"/>
          </p:nvPr>
        </p:nvSpPr>
        <p:spPr>
          <a:xfrm>
            <a:off x="2043922" y="1917699"/>
            <a:ext cx="5384801" cy="637636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800"/>
              <a:t>Body Level One</a:t>
            </a:r>
          </a:p>
          <a:p>
            <a:pPr lvl="1">
              <a:defRPr sz="1800"/>
            </a:pPr>
            <a:r>
              <a:rPr sz="3800"/>
              <a:t>Body Level Two</a:t>
            </a:r>
          </a:p>
          <a:p>
            <a:pPr lvl="2">
              <a:defRPr sz="1800"/>
            </a:pPr>
            <a:r>
              <a:rPr sz="3800"/>
              <a:t>Body Level Three</a:t>
            </a:r>
          </a:p>
          <a:p>
            <a:pPr lvl="3">
              <a:defRPr sz="1800"/>
            </a:pPr>
            <a:r>
              <a:rPr sz="3800"/>
              <a:t>Body Level Four</a:t>
            </a:r>
          </a:p>
          <a:p>
            <a:pPr lvl="4">
              <a:defRPr sz="1800"/>
            </a:pPr>
            <a:r>
              <a:rPr sz="3800"/>
              <a:t>Body Level Five</a:t>
            </a:r>
          </a:p>
        </p:txBody>
      </p:sp>
      <p:sp>
        <p:nvSpPr>
          <p:cNvPr id="69" name="Shape 69"/>
          <p:cNvSpPr>
            <a:spLocks noGrp="1"/>
          </p:cNvSpPr>
          <p:nvPr>
            <p:ph type="title"/>
          </p:nvPr>
        </p:nvSpPr>
        <p:spPr>
          <a:xfrm>
            <a:off x="2641599" y="391605"/>
            <a:ext cx="10972802" cy="1508124"/>
          </a:xfrm>
          <a:prstGeom prst="rect">
            <a:avLst/>
          </a:prstGeom>
        </p:spPr>
        <p:txBody>
          <a:bodyPr lIns="0" tIns="0" rIns="0" bIns="0"/>
          <a:lstStyle/>
          <a:p>
            <a:pPr lvl="0">
              <a:defRPr sz="1800" b="0">
                <a:solidFill>
                  <a:srgbClr val="000000"/>
                </a:solidFill>
                <a:effectLst/>
              </a:defRPr>
            </a:pPr>
            <a:r>
              <a:rPr sz="5600" b="1">
                <a:solidFill>
                  <a:srgbClr val="ED1C24"/>
                </a:solidFill>
                <a:effectLst>
                  <a:outerShdw blurRad="12700" dist="12700" dir="3000000" rotWithShape="0">
                    <a:srgbClr val="999999"/>
                  </a:outerShdw>
                </a:effectLst>
              </a:rP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>
            <a:spLocks noGrp="1"/>
          </p:cNvSpPr>
          <p:nvPr>
            <p:ph type="title"/>
          </p:nvPr>
        </p:nvSpPr>
        <p:spPr>
          <a:xfrm>
            <a:off x="2946399" y="5787328"/>
            <a:ext cx="10363201" cy="2451099"/>
          </a:xfrm>
          <a:prstGeom prst="rect">
            <a:avLst/>
          </a:prstGeom>
        </p:spPr>
        <p:txBody>
          <a:bodyPr anchor="t"/>
          <a:lstStyle>
            <a:lvl1pPr algn="l">
              <a:defRPr sz="6800" cap="all"/>
            </a:lvl1pPr>
          </a:lstStyle>
          <a:p>
            <a:pPr lvl="0">
              <a:defRPr sz="1800" b="0" cap="none">
                <a:solidFill>
                  <a:srgbClr val="000000"/>
                </a:solidFill>
                <a:effectLst/>
              </a:defRPr>
            </a:pPr>
            <a:r>
              <a:rPr sz="6800" b="1" cap="all">
                <a:solidFill>
                  <a:srgbClr val="ED1C24"/>
                </a:solidFill>
                <a:effectLst>
                  <a:outerShdw blurRad="12700" dist="12700" dir="3000000" rotWithShape="0">
                    <a:srgbClr val="999999"/>
                  </a:outerShdw>
                </a:effectLst>
              </a:rPr>
              <a:t>Title Text</a:t>
            </a:r>
          </a:p>
        </p:txBody>
      </p:sp>
      <p:sp>
        <p:nvSpPr>
          <p:cNvPr id="16" name="Shape 16"/>
          <p:cNvSpPr>
            <a:spLocks noGrp="1"/>
          </p:cNvSpPr>
          <p:nvPr>
            <p:ph type="body" idx="1"/>
          </p:nvPr>
        </p:nvSpPr>
        <p:spPr>
          <a:xfrm>
            <a:off x="2946399" y="1437786"/>
            <a:ext cx="10363201" cy="3214688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400"/>
              </a:spcBef>
              <a:buClrTx/>
              <a:buSzTx/>
              <a:buFontTx/>
              <a:buNone/>
              <a:defRPr sz="3200"/>
            </a:lvl1pPr>
            <a:lvl2pPr marL="0" indent="457200">
              <a:spcBef>
                <a:spcPts val="400"/>
              </a:spcBef>
              <a:buClrTx/>
              <a:buSzTx/>
              <a:buFontTx/>
              <a:buNone/>
              <a:defRPr sz="3200"/>
            </a:lvl2pPr>
            <a:lvl3pPr marL="0" indent="914400">
              <a:spcBef>
                <a:spcPts val="400"/>
              </a:spcBef>
              <a:buClrTx/>
              <a:buSzTx/>
              <a:buFontTx/>
              <a:buNone/>
              <a:defRPr sz="3200"/>
            </a:lvl3pPr>
            <a:lvl4pPr marL="0" indent="1371600">
              <a:spcBef>
                <a:spcPts val="400"/>
              </a:spcBef>
              <a:buClrTx/>
              <a:buSzTx/>
              <a:buFontTx/>
              <a:buNone/>
              <a:defRPr sz="3200"/>
            </a:lvl4pPr>
            <a:lvl5pPr marL="0" indent="1828800">
              <a:spcBef>
                <a:spcPts val="400"/>
              </a:spcBef>
              <a:buClrTx/>
              <a:buSzTx/>
              <a:buFontTx/>
              <a:buNone/>
              <a:defRPr sz="3200"/>
            </a:lvl5pPr>
          </a:lstStyle>
          <a:p>
            <a:pPr lvl="0">
              <a:defRPr sz="1800"/>
            </a:pPr>
            <a:r>
              <a:rPr sz="3200"/>
              <a:t>Body Level One</a:t>
            </a:r>
          </a:p>
          <a:p>
            <a:pPr lvl="1">
              <a:defRPr sz="1800"/>
            </a:pPr>
            <a:r>
              <a:rPr sz="3200"/>
              <a:t>Body Level Two</a:t>
            </a:r>
          </a:p>
          <a:p>
            <a:pPr lvl="2">
              <a:defRPr sz="1800"/>
            </a:pPr>
            <a:r>
              <a:rPr sz="3200"/>
              <a:t>Body Level Three</a:t>
            </a:r>
          </a:p>
          <a:p>
            <a:pPr lvl="3">
              <a:defRPr sz="1800"/>
            </a:pPr>
            <a:r>
              <a:rPr sz="3200"/>
              <a:t>Body Level Four</a:t>
            </a:r>
          </a:p>
          <a:p>
            <a:pPr lvl="4">
              <a:defRPr sz="1800"/>
            </a:pPr>
            <a:r>
              <a:rPr sz="3200"/>
              <a:t>Body Level Five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17184" y="-388025"/>
            <a:ext cx="4014206" cy="2817168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0" tIns="0" rIns="0" bIns="0"/>
          <a:lstStyle>
            <a:lvl1pPr>
              <a:defRPr sz="6000"/>
            </a:lvl1pPr>
          </a:lstStyle>
          <a:p>
            <a:pPr lvl="0">
              <a:defRPr sz="1800" b="0">
                <a:solidFill>
                  <a:srgbClr val="000000"/>
                </a:solidFill>
                <a:effectLst/>
              </a:defRPr>
            </a:pPr>
            <a:r>
              <a:rPr sz="6000" b="1">
                <a:solidFill>
                  <a:srgbClr val="ED1C24"/>
                </a:solidFill>
                <a:effectLst>
                  <a:outerShdw blurRad="12700" dist="12700" dir="3000000" rotWithShape="0">
                    <a:srgbClr val="999999"/>
                  </a:outerShdw>
                </a:effectLst>
              </a:rPr>
              <a:t>Title Text</a:t>
            </a:r>
          </a:p>
        </p:txBody>
      </p:sp>
      <p:sp>
        <p:nvSpPr>
          <p:cNvPr id="72" name="Shape 72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lIns="0" tIns="0" rIns="0" bIns="0"/>
          <a:lstStyle>
            <a:lvl1pPr marL="571500" indent="-571500">
              <a:defRPr sz="4000"/>
            </a:lvl1pPr>
            <a:lvl2pPr marL="1028700" indent="-571500">
              <a:defRPr sz="4000"/>
            </a:lvl2pPr>
            <a:lvl3pPr marL="1422400" indent="-508000">
              <a:defRPr sz="4000"/>
            </a:lvl3pPr>
            <a:lvl4pPr marL="1943100" indent="-571500">
              <a:defRPr sz="4000"/>
            </a:lvl4pPr>
            <a:lvl5pPr marL="2400300" indent="-571500">
              <a:defRPr sz="4000"/>
            </a:lvl5pPr>
          </a:lstStyle>
          <a:p>
            <a:pPr lvl="0">
              <a:defRPr sz="1800"/>
            </a:pPr>
            <a:r>
              <a:rPr sz="4000"/>
              <a:t>Body Level One</a:t>
            </a:r>
          </a:p>
          <a:p>
            <a:pPr lvl="1">
              <a:defRPr sz="1800"/>
            </a:pPr>
            <a:r>
              <a:rPr sz="4000"/>
              <a:t>Body Level Two</a:t>
            </a:r>
          </a:p>
          <a:p>
            <a:pPr lvl="2">
              <a:defRPr sz="1800"/>
            </a:pPr>
            <a:r>
              <a:rPr sz="4000"/>
              <a:t>Body Level Three</a:t>
            </a:r>
          </a:p>
          <a:p>
            <a:pPr lvl="3">
              <a:defRPr sz="1800"/>
            </a:pPr>
            <a:r>
              <a:rPr sz="4000"/>
              <a:t>Body Level Four</a:t>
            </a:r>
          </a:p>
          <a:p>
            <a:pPr lvl="4">
              <a:defRPr sz="1800"/>
            </a:pPr>
            <a:r>
              <a:rPr sz="4000"/>
              <a:t>Body Level Five</a:t>
            </a:r>
          </a:p>
        </p:txBody>
      </p:sp>
      <p:pic>
        <p:nvPicPr>
          <p:cNvPr id="73" name="image1.png" descr="Grey_Grid_trans.png"/>
          <p:cNvPicPr/>
          <p:nvPr/>
        </p:nvPicPr>
        <p:blipFill>
          <a:blip r:embed="rId2">
            <a:alphaModFix amt="49000"/>
            <a:extLst/>
          </a:blip>
          <a:srcRect r="3187" b="6153"/>
          <a:stretch>
            <a:fillRect/>
          </a:stretch>
        </p:blipFill>
        <p:spPr>
          <a:xfrm>
            <a:off x="11102291" y="4115600"/>
            <a:ext cx="5185963" cy="5026974"/>
          </a:xfrm>
          <a:prstGeom prst="rect">
            <a:avLst/>
          </a:prstGeom>
          <a:ln w="12700">
            <a:miter lim="400000"/>
          </a:ln>
        </p:spPr>
      </p:pic>
      <p:pic>
        <p:nvPicPr>
          <p:cNvPr id="74" name="image2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858091" y="8765541"/>
            <a:ext cx="975448" cy="245477"/>
          </a:xfrm>
          <a:prstGeom prst="rect">
            <a:avLst/>
          </a:prstGeom>
          <a:ln w="12700">
            <a:miter lim="400000"/>
          </a:ln>
        </p:spPr>
      </p:pic>
      <p:sp>
        <p:nvSpPr>
          <p:cNvPr id="75" name="Shape 75"/>
          <p:cNvSpPr/>
          <p:nvPr/>
        </p:nvSpPr>
        <p:spPr>
          <a:xfrm>
            <a:off x="418905" y="8761583"/>
            <a:ext cx="2308916" cy="29972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1200">
                <a:solidFill>
                  <a:srgbClr val="646569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646569"/>
                </a:solidFill>
              </a:rPr>
              <a:t>© 2014 GridGain Systems, Inc.</a:t>
            </a:r>
          </a:p>
        </p:txBody>
      </p:sp>
    </p:spTree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>
            <a:spLocks noGrp="1"/>
          </p:cNvSpPr>
          <p:nvPr>
            <p:ph type="body" idx="1"/>
          </p:nvPr>
        </p:nvSpPr>
        <p:spPr>
          <a:xfrm>
            <a:off x="2043922" y="1917699"/>
            <a:ext cx="5384801" cy="6376360"/>
          </a:xfrm>
          <a:prstGeom prst="rect">
            <a:avLst/>
          </a:prstGeom>
        </p:spPr>
        <p:txBody>
          <a:bodyPr/>
          <a:lstStyle>
            <a:lvl1pPr marL="571500" indent="-571500"/>
            <a:lvl2pPr marL="1028700" indent="-571500">
              <a:defRPr sz="3100"/>
            </a:lvl2pPr>
            <a:lvl3pPr marL="1422400" indent="-508000">
              <a:defRPr sz="2500"/>
            </a:lvl3pPr>
            <a:lvl4pPr marL="1943100" indent="-571500">
              <a:defRPr sz="2000"/>
            </a:lvl4pPr>
            <a:lvl5pPr marL="2400300" indent="-571500">
              <a:defRPr sz="1500"/>
            </a:lvl5pPr>
          </a:lstStyle>
          <a:p>
            <a:pPr lvl="0">
              <a:defRPr sz="1800"/>
            </a:pPr>
            <a:r>
              <a:rPr sz="3800"/>
              <a:t>Body Level One</a:t>
            </a:r>
          </a:p>
          <a:p>
            <a:pPr lvl="1">
              <a:defRPr sz="1800"/>
            </a:pPr>
            <a:r>
              <a:rPr sz="3100"/>
              <a:t>Body Level Two</a:t>
            </a:r>
          </a:p>
          <a:p>
            <a:pPr lvl="2">
              <a:defRPr sz="1800"/>
            </a:pPr>
            <a:r>
              <a:rPr sz="2500"/>
              <a:t>Body Level Three</a:t>
            </a:r>
          </a:p>
          <a:p>
            <a:pPr lvl="3">
              <a:defRPr sz="1800"/>
            </a:pPr>
            <a:r>
              <a:rPr sz="2000"/>
              <a:t>Body Level Four</a:t>
            </a:r>
          </a:p>
          <a:p>
            <a:pPr lvl="4">
              <a:defRPr sz="1800"/>
            </a:pPr>
            <a:r>
              <a:rPr sz="1500"/>
              <a:t>Body Level Five</a:t>
            </a:r>
          </a:p>
        </p:txBody>
      </p:sp>
      <p:sp>
        <p:nvSpPr>
          <p:cNvPr id="81" name="Shape 81"/>
          <p:cNvSpPr>
            <a:spLocks noGrp="1"/>
          </p:cNvSpPr>
          <p:nvPr>
            <p:ph type="title"/>
          </p:nvPr>
        </p:nvSpPr>
        <p:spPr>
          <a:xfrm>
            <a:off x="2641599" y="391605"/>
            <a:ext cx="10972802" cy="1508124"/>
          </a:xfrm>
          <a:prstGeom prst="rect">
            <a:avLst/>
          </a:prstGeom>
        </p:spPr>
        <p:txBody>
          <a:bodyPr lIns="0" tIns="0" rIns="0" bIns="0"/>
          <a:lstStyle/>
          <a:p>
            <a:pPr lvl="0">
              <a:defRPr sz="1800" b="0">
                <a:solidFill>
                  <a:srgbClr val="000000"/>
                </a:solidFill>
                <a:effectLst/>
              </a:defRPr>
            </a:pPr>
            <a:r>
              <a:rPr sz="5600" b="1">
                <a:solidFill>
                  <a:srgbClr val="ED1C24"/>
                </a:solidFill>
                <a:effectLst>
                  <a:outerShdw blurRad="12700" dist="12700" dir="3000000" rotWithShape="0">
                    <a:srgbClr val="999999"/>
                  </a:outerShdw>
                </a:effectLst>
              </a:rP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>
            <a:spLocks noGrp="1"/>
          </p:cNvSpPr>
          <p:nvPr>
            <p:ph type="body" idx="1"/>
          </p:nvPr>
        </p:nvSpPr>
        <p:spPr>
          <a:xfrm>
            <a:off x="2626263" y="2379099"/>
            <a:ext cx="5386919" cy="739411"/>
          </a:xfrm>
          <a:prstGeom prst="rect">
            <a:avLst/>
          </a:prstGeom>
        </p:spPr>
        <p:txBody>
          <a:bodyPr anchor="b"/>
          <a:lstStyle>
            <a:lvl1pPr marL="0" indent="0">
              <a:buClrTx/>
              <a:buSzTx/>
              <a:buFontTx/>
              <a:buNone/>
              <a:defRPr sz="4000" b="1"/>
            </a:lvl1pPr>
            <a:lvl2pPr marL="0" indent="457200">
              <a:buClrTx/>
              <a:buSzTx/>
              <a:buFontTx/>
              <a:buNone/>
              <a:defRPr sz="4000" b="1"/>
            </a:lvl2pPr>
            <a:lvl3pPr marL="0" indent="914400">
              <a:buClrTx/>
              <a:buSzTx/>
              <a:buFontTx/>
              <a:buNone/>
              <a:defRPr sz="4000" b="1"/>
            </a:lvl3pPr>
            <a:lvl4pPr marL="0" indent="1371600">
              <a:buClrTx/>
              <a:buSzTx/>
              <a:buFontTx/>
              <a:buNone/>
              <a:defRPr sz="4000" b="1"/>
            </a:lvl4pPr>
            <a:lvl5pPr marL="0" indent="1828800">
              <a:buClrTx/>
              <a:buSzTx/>
              <a:buFontTx/>
              <a:buNone/>
              <a:defRPr sz="4000" b="1"/>
            </a:lvl5pPr>
          </a:lstStyle>
          <a:p>
            <a:pPr lvl="0">
              <a:defRPr sz="1800" b="0"/>
            </a:pPr>
            <a:r>
              <a:rPr sz="4000" b="1"/>
              <a:t>Body Level One</a:t>
            </a:r>
          </a:p>
          <a:p>
            <a:pPr lvl="1">
              <a:defRPr sz="1800" b="0"/>
            </a:pPr>
            <a:r>
              <a:rPr sz="4000" b="1"/>
              <a:t>Body Level Two</a:t>
            </a:r>
          </a:p>
          <a:p>
            <a:pPr lvl="2">
              <a:defRPr sz="1800" b="0"/>
            </a:pPr>
            <a:r>
              <a:rPr sz="4000" b="1"/>
              <a:t>Body Level Three</a:t>
            </a:r>
          </a:p>
          <a:p>
            <a:pPr lvl="3">
              <a:defRPr sz="1800" b="0"/>
            </a:pPr>
            <a:r>
              <a:rPr sz="4000" b="1"/>
              <a:t>Body Level Four</a:t>
            </a:r>
          </a:p>
          <a:p>
            <a:pPr lvl="4">
              <a:defRPr sz="1800" b="0"/>
            </a:pPr>
            <a:r>
              <a:rPr sz="4000" b="1"/>
              <a:t>Body Level Five</a:t>
            </a:r>
          </a:p>
        </p:txBody>
      </p:sp>
      <p:sp>
        <p:nvSpPr>
          <p:cNvPr id="23" name="Shape 23"/>
          <p:cNvSpPr>
            <a:spLocks noGrp="1"/>
          </p:cNvSpPr>
          <p:nvPr>
            <p:ph type="title"/>
          </p:nvPr>
        </p:nvSpPr>
        <p:spPr>
          <a:xfrm>
            <a:off x="2641599" y="391605"/>
            <a:ext cx="10972802" cy="1508124"/>
          </a:xfrm>
          <a:prstGeom prst="rect">
            <a:avLst/>
          </a:prstGeom>
        </p:spPr>
        <p:txBody>
          <a:bodyPr lIns="0" tIns="0" rIns="0" bIns="0"/>
          <a:lstStyle/>
          <a:p>
            <a:pPr lvl="0">
              <a:defRPr sz="1800" b="0">
                <a:solidFill>
                  <a:srgbClr val="000000"/>
                </a:solidFill>
                <a:effectLst/>
              </a:defRPr>
            </a:pPr>
            <a:r>
              <a:rPr sz="5600" b="1">
                <a:solidFill>
                  <a:srgbClr val="ED1C24"/>
                </a:solidFill>
                <a:effectLst>
                  <a:outerShdw blurRad="12700" dist="12700" dir="3000000" rotWithShape="0">
                    <a:srgbClr val="999999"/>
                  </a:outerShdw>
                </a:effectLst>
              </a:rP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>
            <a:spLocks noGrp="1"/>
          </p:cNvSpPr>
          <p:nvPr>
            <p:ph type="title"/>
          </p:nvPr>
        </p:nvSpPr>
        <p:spPr>
          <a:xfrm>
            <a:off x="2641599" y="391605"/>
            <a:ext cx="10972802" cy="1508124"/>
          </a:xfrm>
          <a:prstGeom prst="rect">
            <a:avLst/>
          </a:prstGeom>
        </p:spPr>
        <p:txBody>
          <a:bodyPr/>
          <a:lstStyle/>
          <a:p>
            <a:pPr lvl="0">
              <a:defRPr sz="1800" b="0">
                <a:solidFill>
                  <a:srgbClr val="000000"/>
                </a:solidFill>
                <a:effectLst/>
              </a:defRPr>
            </a:pPr>
            <a:r>
              <a:rPr sz="5600" b="1">
                <a:solidFill>
                  <a:srgbClr val="ED1C24"/>
                </a:solidFill>
                <a:effectLst>
                  <a:outerShdw blurRad="12700" dist="12700" dir="3000000" rotWithShape="0">
                    <a:srgbClr val="999999"/>
                  </a:outerShdw>
                </a:effectLst>
              </a:rP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>
            <a:spLocks noGrp="1"/>
          </p:cNvSpPr>
          <p:nvPr>
            <p:ph type="title"/>
          </p:nvPr>
        </p:nvSpPr>
        <p:spPr>
          <a:xfrm>
            <a:off x="2641600" y="391543"/>
            <a:ext cx="4011085" cy="1435101"/>
          </a:xfrm>
          <a:prstGeom prst="rect">
            <a:avLst/>
          </a:prstGeom>
        </p:spPr>
        <p:txBody>
          <a:bodyPr anchor="b"/>
          <a:lstStyle>
            <a:lvl1pPr algn="l">
              <a:defRPr sz="3200"/>
            </a:lvl1pPr>
          </a:lstStyle>
          <a:p>
            <a:pPr lvl="0">
              <a:defRPr sz="1800" b="0">
                <a:solidFill>
                  <a:srgbClr val="000000"/>
                </a:solidFill>
                <a:effectLst/>
              </a:defRPr>
            </a:pPr>
            <a:r>
              <a:rPr sz="3200" b="1">
                <a:solidFill>
                  <a:srgbClr val="ED1C24"/>
                </a:solidFill>
                <a:effectLst>
                  <a:outerShdw blurRad="12700" dist="12700" dir="3000000" rotWithShape="0">
                    <a:srgbClr val="999999"/>
                  </a:outerShdw>
                </a:effectLst>
              </a:rPr>
              <a:t>Title Text</a:t>
            </a:r>
          </a:p>
        </p:txBody>
      </p:sp>
      <p:sp>
        <p:nvSpPr>
          <p:cNvPr id="29" name="Shape 29"/>
          <p:cNvSpPr>
            <a:spLocks noGrp="1"/>
          </p:cNvSpPr>
          <p:nvPr>
            <p:ph type="body" idx="1"/>
          </p:nvPr>
        </p:nvSpPr>
        <p:spPr>
          <a:xfrm>
            <a:off x="6798732" y="756609"/>
            <a:ext cx="6815668" cy="6584951"/>
          </a:xfrm>
          <a:prstGeom prst="rect">
            <a:avLst/>
          </a:prstGeom>
        </p:spPr>
        <p:txBody>
          <a:bodyPr/>
          <a:lstStyle>
            <a:lvl1pPr marL="587828" indent="-587828">
              <a:spcBef>
                <a:spcPts val="600"/>
              </a:spcBef>
              <a:defRPr sz="4800"/>
            </a:lvl1pPr>
            <a:lvl2pPr marL="1028700" indent="-571500">
              <a:spcBef>
                <a:spcPts val="600"/>
              </a:spcBef>
              <a:defRPr sz="4800"/>
            </a:lvl2pPr>
            <a:lvl3pPr marL="1463039" indent="-548639">
              <a:spcBef>
                <a:spcPts val="600"/>
              </a:spcBef>
              <a:defRPr sz="4800"/>
            </a:lvl3pPr>
            <a:lvl4pPr marL="1981200" indent="-609600">
              <a:spcBef>
                <a:spcPts val="600"/>
              </a:spcBef>
              <a:defRPr sz="4800"/>
            </a:lvl4pPr>
            <a:lvl5pPr marL="2438400" indent="-609600">
              <a:spcBef>
                <a:spcPts val="600"/>
              </a:spcBef>
              <a:defRPr sz="4800"/>
            </a:lvl5pPr>
          </a:lstStyle>
          <a:p>
            <a:pPr lvl="0">
              <a:defRPr sz="1800"/>
            </a:pPr>
            <a:r>
              <a:rPr sz="4800"/>
              <a:t>Body Level One</a:t>
            </a:r>
          </a:p>
          <a:p>
            <a:pPr lvl="1">
              <a:defRPr sz="1800"/>
            </a:pPr>
            <a:r>
              <a:rPr sz="4800"/>
              <a:t>Body Level Two</a:t>
            </a:r>
          </a:p>
          <a:p>
            <a:pPr lvl="2">
              <a:defRPr sz="1800"/>
            </a:pPr>
            <a:r>
              <a:rPr sz="4800"/>
              <a:t>Body Level Three</a:t>
            </a:r>
          </a:p>
          <a:p>
            <a:pPr lvl="3">
              <a:defRPr sz="1800"/>
            </a:pPr>
            <a:r>
              <a:rPr sz="4800"/>
              <a:t>Body Level Four</a:t>
            </a:r>
          </a:p>
          <a:p>
            <a:pPr lvl="4">
              <a:defRPr sz="1800"/>
            </a:pPr>
            <a:r>
              <a:rPr sz="4800"/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>
            <a:spLocks noGrp="1"/>
          </p:cNvSpPr>
          <p:nvPr>
            <p:ph type="title"/>
          </p:nvPr>
        </p:nvSpPr>
        <p:spPr>
          <a:xfrm>
            <a:off x="4421717" y="5943600"/>
            <a:ext cx="7315201" cy="566739"/>
          </a:xfrm>
          <a:prstGeom prst="rect">
            <a:avLst/>
          </a:prstGeom>
        </p:spPr>
        <p:txBody>
          <a:bodyPr anchor="b"/>
          <a:lstStyle>
            <a:lvl1pPr algn="l">
              <a:defRPr sz="3200"/>
            </a:lvl1pPr>
          </a:lstStyle>
          <a:p>
            <a:pPr lvl="0">
              <a:defRPr sz="1800" b="0">
                <a:solidFill>
                  <a:srgbClr val="000000"/>
                </a:solidFill>
                <a:effectLst/>
              </a:defRPr>
            </a:pPr>
            <a:r>
              <a:rPr sz="3200" b="1">
                <a:solidFill>
                  <a:srgbClr val="ED1C24"/>
                </a:solidFill>
                <a:effectLst>
                  <a:outerShdw blurRad="12700" dist="12700" dir="3000000" rotWithShape="0">
                    <a:srgbClr val="999999"/>
                  </a:outerShdw>
                </a:effectLst>
              </a:rPr>
              <a:t>Title Text</a:t>
            </a:r>
          </a:p>
        </p:txBody>
      </p:sp>
      <p:sp>
        <p:nvSpPr>
          <p:cNvPr id="32" name="Shape 32"/>
          <p:cNvSpPr>
            <a:spLocks noGrp="1"/>
          </p:cNvSpPr>
          <p:nvPr>
            <p:ph type="body" idx="1"/>
          </p:nvPr>
        </p:nvSpPr>
        <p:spPr>
          <a:xfrm>
            <a:off x="4421717" y="6510337"/>
            <a:ext cx="7315201" cy="804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300"/>
              </a:spcBef>
              <a:buClrTx/>
              <a:buSzTx/>
              <a:buFontTx/>
              <a:buNone/>
              <a:defRPr sz="2400"/>
            </a:lvl1pPr>
            <a:lvl2pPr marL="0" indent="457200">
              <a:spcBef>
                <a:spcPts val="300"/>
              </a:spcBef>
              <a:buClrTx/>
              <a:buSzTx/>
              <a:buFontTx/>
              <a:buNone/>
              <a:defRPr sz="2400"/>
            </a:lvl2pPr>
            <a:lvl3pPr marL="0" indent="914400">
              <a:spcBef>
                <a:spcPts val="300"/>
              </a:spcBef>
              <a:buClrTx/>
              <a:buSzTx/>
              <a:buFontTx/>
              <a:buNone/>
              <a:defRPr sz="2400"/>
            </a:lvl3pPr>
            <a:lvl4pPr marL="0" indent="1371600">
              <a:spcBef>
                <a:spcPts val="300"/>
              </a:spcBef>
              <a:buClrTx/>
              <a:buSzTx/>
              <a:buFontTx/>
              <a:buNone/>
              <a:defRPr sz="2400"/>
            </a:lvl4pPr>
            <a:lvl5pPr marL="0" indent="1828800">
              <a:spcBef>
                <a:spcPts val="300"/>
              </a:spcBef>
              <a:buClrTx/>
              <a:buSzTx/>
              <a:buFontTx/>
              <a:buNone/>
              <a:defRPr sz="2400"/>
            </a:lvl5pPr>
          </a:lstStyle>
          <a:p>
            <a:pPr lvl="0">
              <a:defRPr sz="1800"/>
            </a:pPr>
            <a:r>
              <a:rPr sz="2400"/>
              <a:t>Body Level One</a:t>
            </a:r>
          </a:p>
          <a:p>
            <a:pPr lvl="1">
              <a:defRPr sz="1800"/>
            </a:pPr>
            <a:r>
              <a:rPr sz="2400"/>
              <a:t>Body Level Two</a:t>
            </a:r>
          </a:p>
          <a:p>
            <a:pPr lvl="2">
              <a:defRPr sz="1800"/>
            </a:pPr>
            <a:r>
              <a:rPr sz="2400"/>
              <a:t>Body Level Three</a:t>
            </a:r>
          </a:p>
          <a:p>
            <a:pPr lvl="3">
              <a:defRPr sz="1800"/>
            </a:pPr>
            <a:r>
              <a:rPr sz="2400"/>
              <a:t>Body Level Four</a:t>
            </a:r>
          </a:p>
          <a:p>
            <a:pPr lvl="4">
              <a:defRPr sz="1800"/>
            </a:pPr>
            <a:r>
              <a:rPr sz="2400"/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>
            <a:spLocks noGrp="1"/>
          </p:cNvSpPr>
          <p:nvPr>
            <p:ph type="title"/>
          </p:nvPr>
        </p:nvSpPr>
        <p:spPr>
          <a:xfrm>
            <a:off x="2641599" y="387931"/>
            <a:ext cx="10972802" cy="1423457"/>
          </a:xfrm>
          <a:prstGeom prst="rect">
            <a:avLst/>
          </a:prstGeom>
        </p:spPr>
        <p:txBody>
          <a:bodyPr/>
          <a:lstStyle/>
          <a:p>
            <a:pPr lvl="0">
              <a:defRPr sz="1800" b="0">
                <a:solidFill>
                  <a:srgbClr val="000000"/>
                </a:solidFill>
                <a:effectLst/>
              </a:defRPr>
            </a:pPr>
            <a:r>
              <a:rPr sz="5600" b="1">
                <a:solidFill>
                  <a:srgbClr val="ED1C24"/>
                </a:solidFill>
                <a:effectLst>
                  <a:outerShdw blurRad="12700" dist="12700" dir="3000000" rotWithShape="0">
                    <a:srgbClr val="999999"/>
                  </a:outerShdw>
                </a:effectLst>
              </a:rPr>
              <a:t>Title Text</a:t>
            </a:r>
          </a:p>
        </p:txBody>
      </p:sp>
      <p:sp>
        <p:nvSpPr>
          <p:cNvPr id="35" name="Shape 35"/>
          <p:cNvSpPr>
            <a:spLocks noGrp="1"/>
          </p:cNvSpPr>
          <p:nvPr>
            <p:ph type="body" idx="1"/>
          </p:nvPr>
        </p:nvSpPr>
        <p:spPr>
          <a:xfrm>
            <a:off x="2641599" y="2058479"/>
            <a:ext cx="10972802" cy="5027042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800"/>
              <a:t>Body Level One</a:t>
            </a:r>
          </a:p>
          <a:p>
            <a:pPr lvl="1">
              <a:defRPr sz="1800"/>
            </a:pPr>
            <a:r>
              <a:rPr sz="3800"/>
              <a:t>Body Level Two</a:t>
            </a:r>
          </a:p>
          <a:p>
            <a:pPr lvl="2">
              <a:defRPr sz="1800"/>
            </a:pPr>
            <a:r>
              <a:rPr sz="3800"/>
              <a:t>Body Level Three</a:t>
            </a:r>
          </a:p>
          <a:p>
            <a:pPr lvl="3">
              <a:defRPr sz="1800"/>
            </a:pPr>
            <a:r>
              <a:rPr sz="3800"/>
              <a:t>Body Level Four</a:t>
            </a:r>
          </a:p>
          <a:p>
            <a:pPr lvl="4">
              <a:defRPr sz="1800"/>
            </a:pPr>
            <a:r>
              <a:rPr sz="3800"/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>
            <a:spLocks noGrp="1"/>
          </p:cNvSpPr>
          <p:nvPr>
            <p:ph type="title"/>
          </p:nvPr>
        </p:nvSpPr>
        <p:spPr>
          <a:xfrm>
            <a:off x="10627983" y="1142999"/>
            <a:ext cx="3109104" cy="6400805"/>
          </a:xfrm>
          <a:prstGeom prst="rect">
            <a:avLst/>
          </a:prstGeom>
        </p:spPr>
        <p:txBody>
          <a:bodyPr/>
          <a:lstStyle/>
          <a:p>
            <a:pPr lvl="0">
              <a:defRPr sz="1800" b="0">
                <a:solidFill>
                  <a:srgbClr val="000000"/>
                </a:solidFill>
                <a:effectLst/>
              </a:defRPr>
            </a:pPr>
            <a:r>
              <a:rPr sz="5600" b="1">
                <a:solidFill>
                  <a:srgbClr val="ED1C24"/>
                </a:solidFill>
                <a:effectLst>
                  <a:outerShdw blurRad="12700" dist="12700" dir="3000000" rotWithShape="0">
                    <a:srgbClr val="999999"/>
                  </a:outerShdw>
                </a:effectLst>
              </a:rPr>
              <a:t>Title Text</a:t>
            </a:r>
          </a:p>
        </p:txBody>
      </p:sp>
      <p:sp>
        <p:nvSpPr>
          <p:cNvPr id="38" name="Shape 38"/>
          <p:cNvSpPr>
            <a:spLocks noGrp="1"/>
          </p:cNvSpPr>
          <p:nvPr>
            <p:ph type="body" idx="1"/>
          </p:nvPr>
        </p:nvSpPr>
        <p:spPr>
          <a:xfrm>
            <a:off x="2641599" y="1417638"/>
            <a:ext cx="8026401" cy="6583363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800"/>
              <a:t>Body Level One</a:t>
            </a:r>
          </a:p>
          <a:p>
            <a:pPr lvl="1">
              <a:defRPr sz="1800"/>
            </a:pPr>
            <a:r>
              <a:rPr sz="3800"/>
              <a:t>Body Level Two</a:t>
            </a:r>
          </a:p>
          <a:p>
            <a:pPr lvl="2">
              <a:defRPr sz="1800"/>
            </a:pPr>
            <a:r>
              <a:rPr sz="3800"/>
              <a:t>Body Level Three</a:t>
            </a:r>
          </a:p>
          <a:p>
            <a:pPr lvl="3">
              <a:defRPr sz="1800"/>
            </a:pPr>
            <a:r>
              <a:rPr sz="3800"/>
              <a:t>Body Level Four</a:t>
            </a:r>
          </a:p>
          <a:p>
            <a:pPr lvl="4">
              <a:defRPr sz="1800"/>
            </a:pPr>
            <a:r>
              <a:rPr sz="3800"/>
              <a:t>Body Level Five</a:t>
            </a:r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theme" Target="../theme/theme1.xml"/><Relationship Id="rId23" Type="http://schemas.openxmlformats.org/officeDocument/2006/relationships/image" Target="../media/image1.png"/><Relationship Id="rId24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2641599" y="642778"/>
            <a:ext cx="10972802" cy="142345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0959" tIns="60959" rIns="60959" bIns="60959" anchor="ctr">
            <a:normAutofit/>
          </a:bodyPr>
          <a:lstStyle/>
          <a:p>
            <a:pPr lvl="0">
              <a:defRPr sz="1800" b="0">
                <a:solidFill>
                  <a:srgbClr val="000000"/>
                </a:solidFill>
                <a:effectLst/>
              </a:defRPr>
            </a:pPr>
            <a:r>
              <a:rPr sz="5600" b="1">
                <a:solidFill>
                  <a:srgbClr val="ED1C24"/>
                </a:solidFill>
                <a:effectLst>
                  <a:outerShdw blurRad="12700" dist="12700" dir="3000000" rotWithShape="0">
                    <a:srgbClr val="999999"/>
                  </a:outerShdw>
                </a:effectLst>
              </a:rPr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2641599" y="1921933"/>
            <a:ext cx="10972802" cy="620668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0959" tIns="60959" rIns="60959" bIns="60959">
            <a:normAutofit/>
          </a:bodyPr>
          <a:lstStyle/>
          <a:p>
            <a:pPr lvl="0">
              <a:defRPr sz="1800"/>
            </a:pPr>
            <a:r>
              <a:rPr sz="3800"/>
              <a:t>Body Level One</a:t>
            </a:r>
          </a:p>
          <a:p>
            <a:pPr lvl="1">
              <a:defRPr sz="1800"/>
            </a:pPr>
            <a:r>
              <a:rPr sz="3800"/>
              <a:t>Body Level Two</a:t>
            </a:r>
          </a:p>
          <a:p>
            <a:pPr lvl="2">
              <a:defRPr sz="1800"/>
            </a:pPr>
            <a:r>
              <a:rPr sz="3800"/>
              <a:t>Body Level Three</a:t>
            </a:r>
          </a:p>
          <a:p>
            <a:pPr lvl="3">
              <a:defRPr sz="1800"/>
            </a:pPr>
            <a:r>
              <a:rPr sz="3800"/>
              <a:t>Body Level Four</a:t>
            </a:r>
          </a:p>
          <a:p>
            <a:pPr lvl="4">
              <a:defRPr sz="1800"/>
            </a:pPr>
            <a:r>
              <a:rPr sz="3800"/>
              <a:t>Body Level Five</a:t>
            </a:r>
          </a:p>
        </p:txBody>
      </p:sp>
      <p:pic>
        <p:nvPicPr>
          <p:cNvPr id="4" name="image1.png" descr="Grey_Grid_trans.png"/>
          <p:cNvPicPr/>
          <p:nvPr/>
        </p:nvPicPr>
        <p:blipFill>
          <a:blip r:embed="rId23">
            <a:alphaModFix amt="49000"/>
            <a:extLst/>
          </a:blip>
          <a:srcRect r="3187" b="6153"/>
          <a:stretch>
            <a:fillRect/>
          </a:stretch>
        </p:blipFill>
        <p:spPr>
          <a:xfrm>
            <a:off x="11102291" y="4115600"/>
            <a:ext cx="5185963" cy="5026974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image2.png"/>
          <p:cNvPicPr/>
          <p:nvPr/>
        </p:nvPicPr>
        <p:blipFill>
          <a:blip r:embed="rId24">
            <a:extLst/>
          </a:blip>
          <a:stretch>
            <a:fillRect/>
          </a:stretch>
        </p:blipFill>
        <p:spPr>
          <a:xfrm>
            <a:off x="14858091" y="8765541"/>
            <a:ext cx="975448" cy="245477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Shape 6"/>
          <p:cNvSpPr/>
          <p:nvPr/>
        </p:nvSpPr>
        <p:spPr>
          <a:xfrm>
            <a:off x="418905" y="8761583"/>
            <a:ext cx="2308916" cy="29972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1200">
                <a:solidFill>
                  <a:srgbClr val="646569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646569"/>
                </a:solidFill>
              </a:rPr>
              <a:t>© 2014 GridGain Systems, Inc.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5" r:id="rId15"/>
    <p:sldLayoutId id="2147483666" r:id="rId16"/>
    <p:sldLayoutId id="2147483667" r:id="rId17"/>
    <p:sldLayoutId id="2147483668" r:id="rId18"/>
    <p:sldLayoutId id="2147483669" r:id="rId19"/>
    <p:sldLayoutId id="2147483670" r:id="rId20"/>
    <p:sldLayoutId id="2147483672" r:id="rId21"/>
  </p:sldLayoutIdLst>
  <p:transition spd="med"/>
  <p:txStyles>
    <p:titleStyle>
      <a:lvl1pPr algn="ctr" defTabSz="457200">
        <a:defRPr sz="5600" b="1">
          <a:solidFill>
            <a:srgbClr val="ED1C24"/>
          </a:solidFill>
          <a:effectLst>
            <a:outerShdw blurRad="12700" dist="12700" dir="3000000" rotWithShape="0">
              <a:srgbClr val="999999"/>
            </a:outerShdw>
          </a:effectLst>
          <a:latin typeface="Calibri"/>
          <a:ea typeface="Calibri"/>
          <a:cs typeface="Calibri"/>
          <a:sym typeface="Calibri"/>
        </a:defRPr>
      </a:lvl1pPr>
      <a:lvl2pPr algn="ctr" defTabSz="457200">
        <a:defRPr sz="5600" b="1">
          <a:solidFill>
            <a:srgbClr val="ED1C24"/>
          </a:solidFill>
          <a:effectLst>
            <a:outerShdw blurRad="12700" dist="12700" dir="3000000" rotWithShape="0">
              <a:srgbClr val="999999"/>
            </a:outerShdw>
          </a:effectLst>
          <a:latin typeface="Calibri"/>
          <a:ea typeface="Calibri"/>
          <a:cs typeface="Calibri"/>
          <a:sym typeface="Calibri"/>
        </a:defRPr>
      </a:lvl2pPr>
      <a:lvl3pPr algn="ctr" defTabSz="457200">
        <a:defRPr sz="5600" b="1">
          <a:solidFill>
            <a:srgbClr val="ED1C24"/>
          </a:solidFill>
          <a:effectLst>
            <a:outerShdw blurRad="12700" dist="12700" dir="3000000" rotWithShape="0">
              <a:srgbClr val="999999"/>
            </a:outerShdw>
          </a:effectLst>
          <a:latin typeface="Calibri"/>
          <a:ea typeface="Calibri"/>
          <a:cs typeface="Calibri"/>
          <a:sym typeface="Calibri"/>
        </a:defRPr>
      </a:lvl3pPr>
      <a:lvl4pPr algn="ctr" defTabSz="457200">
        <a:defRPr sz="5600" b="1">
          <a:solidFill>
            <a:srgbClr val="ED1C24"/>
          </a:solidFill>
          <a:effectLst>
            <a:outerShdw blurRad="12700" dist="12700" dir="3000000" rotWithShape="0">
              <a:srgbClr val="999999"/>
            </a:outerShdw>
          </a:effectLst>
          <a:latin typeface="Calibri"/>
          <a:ea typeface="Calibri"/>
          <a:cs typeface="Calibri"/>
          <a:sym typeface="Calibri"/>
        </a:defRPr>
      </a:lvl4pPr>
      <a:lvl5pPr algn="ctr" defTabSz="457200">
        <a:defRPr sz="5600" b="1">
          <a:solidFill>
            <a:srgbClr val="ED1C24"/>
          </a:solidFill>
          <a:effectLst>
            <a:outerShdw blurRad="12700" dist="12700" dir="3000000" rotWithShape="0">
              <a:srgbClr val="999999"/>
            </a:outerShdw>
          </a:effectLst>
          <a:latin typeface="Calibri"/>
          <a:ea typeface="Calibri"/>
          <a:cs typeface="Calibri"/>
          <a:sym typeface="Calibri"/>
        </a:defRPr>
      </a:lvl5pPr>
      <a:lvl6pPr algn="ctr" defTabSz="457200">
        <a:defRPr sz="5600" b="1">
          <a:solidFill>
            <a:srgbClr val="ED1C24"/>
          </a:solidFill>
          <a:effectLst>
            <a:outerShdw blurRad="12700" dist="12700" dir="3000000" rotWithShape="0">
              <a:srgbClr val="999999"/>
            </a:outerShdw>
          </a:effectLst>
          <a:latin typeface="Calibri"/>
          <a:ea typeface="Calibri"/>
          <a:cs typeface="Calibri"/>
          <a:sym typeface="Calibri"/>
        </a:defRPr>
      </a:lvl6pPr>
      <a:lvl7pPr algn="ctr" defTabSz="457200">
        <a:defRPr sz="5600" b="1">
          <a:solidFill>
            <a:srgbClr val="ED1C24"/>
          </a:solidFill>
          <a:effectLst>
            <a:outerShdw blurRad="12700" dist="12700" dir="3000000" rotWithShape="0">
              <a:srgbClr val="999999"/>
            </a:outerShdw>
          </a:effectLst>
          <a:latin typeface="Calibri"/>
          <a:ea typeface="Calibri"/>
          <a:cs typeface="Calibri"/>
          <a:sym typeface="Calibri"/>
        </a:defRPr>
      </a:lvl7pPr>
      <a:lvl8pPr algn="ctr" defTabSz="457200">
        <a:defRPr sz="5600" b="1">
          <a:solidFill>
            <a:srgbClr val="ED1C24"/>
          </a:solidFill>
          <a:effectLst>
            <a:outerShdw blurRad="12700" dist="12700" dir="3000000" rotWithShape="0">
              <a:srgbClr val="999999"/>
            </a:outerShdw>
          </a:effectLst>
          <a:latin typeface="Calibri"/>
          <a:ea typeface="Calibri"/>
          <a:cs typeface="Calibri"/>
          <a:sym typeface="Calibri"/>
        </a:defRPr>
      </a:lvl8pPr>
      <a:lvl9pPr algn="ctr" defTabSz="457200">
        <a:defRPr sz="5600" b="1">
          <a:solidFill>
            <a:srgbClr val="ED1C24"/>
          </a:solidFill>
          <a:effectLst>
            <a:outerShdw blurRad="12700" dist="12700" dir="3000000" rotWithShape="0">
              <a:srgbClr val="999999"/>
            </a:outerShdw>
          </a:effectLst>
          <a:latin typeface="Calibri"/>
          <a:ea typeface="Calibri"/>
          <a:cs typeface="Calibri"/>
          <a:sym typeface="Calibri"/>
        </a:defRPr>
      </a:lvl9pPr>
    </p:titleStyle>
    <p:bodyStyle>
      <a:lvl1pPr marL="542925" indent="-542925" defTabSz="457200">
        <a:spcBef>
          <a:spcPts val="500"/>
        </a:spcBef>
        <a:buClr>
          <a:srgbClr val="ED1C24"/>
        </a:buClr>
        <a:buSzPct val="100000"/>
        <a:buFont typeface="Arial"/>
        <a:buChar char="•"/>
        <a:defRPr sz="3800">
          <a:latin typeface="Calibri"/>
          <a:ea typeface="Calibri"/>
          <a:cs typeface="Calibri"/>
          <a:sym typeface="Calibri"/>
        </a:defRPr>
      </a:lvl1pPr>
      <a:lvl2pPr marL="1000125" indent="-542925" defTabSz="457200">
        <a:spcBef>
          <a:spcPts val="500"/>
        </a:spcBef>
        <a:buClr>
          <a:srgbClr val="ED1C24"/>
        </a:buClr>
        <a:buSzPct val="100000"/>
        <a:buFont typeface="Arial"/>
        <a:buChar char="–"/>
        <a:defRPr sz="3800">
          <a:latin typeface="Calibri"/>
          <a:ea typeface="Calibri"/>
          <a:cs typeface="Calibri"/>
          <a:sym typeface="Calibri"/>
        </a:defRPr>
      </a:lvl2pPr>
      <a:lvl3pPr marL="1397000" indent="-482600" defTabSz="457200">
        <a:spcBef>
          <a:spcPts val="500"/>
        </a:spcBef>
        <a:buClr>
          <a:srgbClr val="ED1C24"/>
        </a:buClr>
        <a:buSzPct val="100000"/>
        <a:buFont typeface="Arial"/>
        <a:buChar char="•"/>
        <a:defRPr sz="3800">
          <a:latin typeface="Calibri"/>
          <a:ea typeface="Calibri"/>
          <a:cs typeface="Calibri"/>
          <a:sym typeface="Calibri"/>
        </a:defRPr>
      </a:lvl3pPr>
      <a:lvl4pPr marL="1914525" indent="-542925" defTabSz="457200">
        <a:spcBef>
          <a:spcPts val="500"/>
        </a:spcBef>
        <a:buClr>
          <a:srgbClr val="ED1C24"/>
        </a:buClr>
        <a:buSzPct val="100000"/>
        <a:buFont typeface="Arial"/>
        <a:buChar char="–"/>
        <a:defRPr sz="3800">
          <a:latin typeface="Calibri"/>
          <a:ea typeface="Calibri"/>
          <a:cs typeface="Calibri"/>
          <a:sym typeface="Calibri"/>
        </a:defRPr>
      </a:lvl4pPr>
      <a:lvl5pPr marL="2371725" indent="-542925" defTabSz="457200">
        <a:spcBef>
          <a:spcPts val="500"/>
        </a:spcBef>
        <a:buClr>
          <a:srgbClr val="ED1C24"/>
        </a:buClr>
        <a:buSzPct val="100000"/>
        <a:buFont typeface="Arial"/>
        <a:buChar char="»"/>
        <a:defRPr sz="3800">
          <a:latin typeface="Calibri"/>
          <a:ea typeface="Calibri"/>
          <a:cs typeface="Calibri"/>
          <a:sym typeface="Calibri"/>
        </a:defRPr>
      </a:lvl5pPr>
      <a:lvl6pPr marL="2720339" indent="-434339" defTabSz="457200">
        <a:spcBef>
          <a:spcPts val="500"/>
        </a:spcBef>
        <a:buClr>
          <a:srgbClr val="ED1C24"/>
        </a:buClr>
        <a:buSzPct val="100000"/>
        <a:buFont typeface="Arial"/>
        <a:buChar char="•"/>
        <a:defRPr sz="3800">
          <a:latin typeface="Calibri"/>
          <a:ea typeface="Calibri"/>
          <a:cs typeface="Calibri"/>
          <a:sym typeface="Calibri"/>
        </a:defRPr>
      </a:lvl6pPr>
      <a:lvl7pPr marL="3177539" indent="-434339" defTabSz="457200">
        <a:spcBef>
          <a:spcPts val="500"/>
        </a:spcBef>
        <a:buClr>
          <a:srgbClr val="ED1C24"/>
        </a:buClr>
        <a:buSzPct val="100000"/>
        <a:buFont typeface="Arial"/>
        <a:buChar char="•"/>
        <a:defRPr sz="3800">
          <a:latin typeface="Calibri"/>
          <a:ea typeface="Calibri"/>
          <a:cs typeface="Calibri"/>
          <a:sym typeface="Calibri"/>
        </a:defRPr>
      </a:lvl7pPr>
      <a:lvl8pPr marL="3634740" indent="-434340" defTabSz="457200">
        <a:spcBef>
          <a:spcPts val="500"/>
        </a:spcBef>
        <a:buClr>
          <a:srgbClr val="ED1C24"/>
        </a:buClr>
        <a:buSzPct val="100000"/>
        <a:buFont typeface="Arial"/>
        <a:buChar char="•"/>
        <a:defRPr sz="3800">
          <a:latin typeface="Calibri"/>
          <a:ea typeface="Calibri"/>
          <a:cs typeface="Calibri"/>
          <a:sym typeface="Calibri"/>
        </a:defRPr>
      </a:lvl8pPr>
      <a:lvl9pPr marL="4091940" indent="-434340" defTabSz="457200">
        <a:spcBef>
          <a:spcPts val="500"/>
        </a:spcBef>
        <a:buClr>
          <a:srgbClr val="ED1C24"/>
        </a:buClr>
        <a:buSzPct val="100000"/>
        <a:buFont typeface="Arial"/>
        <a:buChar char="•"/>
        <a:defRPr sz="3800">
          <a:latin typeface="Calibri"/>
          <a:ea typeface="Calibri"/>
          <a:cs typeface="Calibri"/>
          <a:sym typeface="Calibri"/>
        </a:defRPr>
      </a:lvl9pPr>
    </p:bodyStyle>
    <p:otherStyle>
      <a:lvl1pPr algn="r" defTabSz="457200">
        <a:defRPr sz="2000">
          <a:solidFill>
            <a:schemeClr val="tx1"/>
          </a:solidFill>
          <a:latin typeface="+mn-lt"/>
          <a:ea typeface="+mn-ea"/>
          <a:cs typeface="+mn-cs"/>
          <a:sym typeface="Calibri"/>
        </a:defRPr>
      </a:lvl1pPr>
      <a:lvl2pPr indent="457200" algn="r" defTabSz="457200">
        <a:defRPr sz="2000">
          <a:solidFill>
            <a:schemeClr val="tx1"/>
          </a:solidFill>
          <a:latin typeface="+mn-lt"/>
          <a:ea typeface="+mn-ea"/>
          <a:cs typeface="+mn-cs"/>
          <a:sym typeface="Calibri"/>
        </a:defRPr>
      </a:lvl2pPr>
      <a:lvl3pPr indent="914400" algn="r" defTabSz="457200">
        <a:defRPr sz="2000">
          <a:solidFill>
            <a:schemeClr val="tx1"/>
          </a:solidFill>
          <a:latin typeface="+mn-lt"/>
          <a:ea typeface="+mn-ea"/>
          <a:cs typeface="+mn-cs"/>
          <a:sym typeface="Calibri"/>
        </a:defRPr>
      </a:lvl3pPr>
      <a:lvl4pPr indent="1371600" algn="r" defTabSz="457200">
        <a:defRPr sz="2000">
          <a:solidFill>
            <a:schemeClr val="tx1"/>
          </a:solidFill>
          <a:latin typeface="+mn-lt"/>
          <a:ea typeface="+mn-ea"/>
          <a:cs typeface="+mn-cs"/>
          <a:sym typeface="Calibri"/>
        </a:defRPr>
      </a:lvl4pPr>
      <a:lvl5pPr indent="1828800" algn="r" defTabSz="457200">
        <a:defRPr sz="2000">
          <a:solidFill>
            <a:schemeClr val="tx1"/>
          </a:solidFill>
          <a:latin typeface="+mn-lt"/>
          <a:ea typeface="+mn-ea"/>
          <a:cs typeface="+mn-cs"/>
          <a:sym typeface="Calibri"/>
        </a:defRPr>
      </a:lvl5pPr>
      <a:lvl6pPr indent="2286000" algn="r" defTabSz="457200">
        <a:defRPr sz="2000">
          <a:solidFill>
            <a:schemeClr val="tx1"/>
          </a:solidFill>
          <a:latin typeface="+mn-lt"/>
          <a:ea typeface="+mn-ea"/>
          <a:cs typeface="+mn-cs"/>
          <a:sym typeface="Calibri"/>
        </a:defRPr>
      </a:lvl6pPr>
      <a:lvl7pPr indent="2743200" algn="r" defTabSz="457200">
        <a:defRPr sz="2000">
          <a:solidFill>
            <a:schemeClr val="tx1"/>
          </a:solidFill>
          <a:latin typeface="+mn-lt"/>
          <a:ea typeface="+mn-ea"/>
          <a:cs typeface="+mn-cs"/>
          <a:sym typeface="Calibri"/>
        </a:defRPr>
      </a:lvl7pPr>
      <a:lvl8pPr indent="3200400" algn="r" defTabSz="457200">
        <a:defRPr sz="2000">
          <a:solidFill>
            <a:schemeClr val="tx1"/>
          </a:solidFill>
          <a:latin typeface="+mn-lt"/>
          <a:ea typeface="+mn-ea"/>
          <a:cs typeface="+mn-cs"/>
          <a:sym typeface="Calibri"/>
        </a:defRPr>
      </a:lvl8pPr>
      <a:lvl9pPr indent="3657600" algn="r" defTabSz="457200">
        <a:defRPr sz="2000">
          <a:solidFill>
            <a:schemeClr val="tx1"/>
          </a:solidFill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7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29.ti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6.ti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1.ti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>
            <a:spLocks noGrp="1"/>
          </p:cNvSpPr>
          <p:nvPr>
            <p:ph type="title"/>
          </p:nvPr>
        </p:nvSpPr>
        <p:spPr>
          <a:xfrm>
            <a:off x="7084083" y="5030130"/>
            <a:ext cx="2087834" cy="978070"/>
          </a:xfrm>
          <a:prstGeom prst="rect">
            <a:avLst/>
          </a:prstGeom>
        </p:spPr>
        <p:txBody>
          <a:bodyPr/>
          <a:lstStyle/>
          <a:p>
            <a:pPr lvl="0" algn="ctr">
              <a:defRPr sz="1800" b="0" cap="none">
                <a:solidFill>
                  <a:srgbClr val="000000"/>
                </a:solidFill>
                <a:effectLst/>
              </a:defRPr>
            </a:pPr>
            <a:r>
              <a:rPr sz="2200" b="1" cap="all" dirty="0">
                <a:solidFill>
                  <a:srgbClr val="ED1C24"/>
                </a:solidFill>
                <a:effectLst>
                  <a:outerShdw blurRad="12700" dist="12700" dir="3000000" rotWithShape="0">
                    <a:srgbClr val="999999"/>
                  </a:outerShdw>
                </a:effectLst>
              </a:rPr>
              <a:t>Nikita IVANOV</a:t>
            </a:r>
          </a:p>
          <a:p>
            <a:pPr lvl="0" algn="ctr">
              <a:lnSpc>
                <a:spcPct val="80000"/>
              </a:lnSpc>
              <a:spcBef>
                <a:spcPts val="300"/>
              </a:spcBef>
              <a:defRPr sz="1800" b="0" cap="none">
                <a:solidFill>
                  <a:srgbClr val="000000"/>
                </a:solidFill>
                <a:effectLst/>
              </a:defRPr>
            </a:pPr>
            <a:r>
              <a:rPr sz="1600" dirty="0"/>
              <a:t>Founder, </a:t>
            </a:r>
            <a:r>
              <a:rPr lang="en-US" sz="1600" dirty="0" smtClean="0"/>
              <a:t>Apache </a:t>
            </a:r>
            <a:r>
              <a:rPr sz="1600" dirty="0" smtClean="0"/>
              <a:t>PMC </a:t>
            </a:r>
            <a:endParaRPr sz="1600" dirty="0"/>
          </a:p>
        </p:txBody>
      </p:sp>
      <p:sp>
        <p:nvSpPr>
          <p:cNvPr id="86" name="Shape 86"/>
          <p:cNvSpPr/>
          <p:nvPr/>
        </p:nvSpPr>
        <p:spPr>
          <a:xfrm>
            <a:off x="2804560" y="3135800"/>
            <a:ext cx="10646880" cy="129032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0959" tIns="60959" rIns="60959" bIns="60959">
            <a:spAutoFit/>
          </a:bodyPr>
          <a:lstStyle/>
          <a:p>
            <a:pPr lvl="0" algn="ctr">
              <a:defRPr sz="1800"/>
            </a:pPr>
            <a:r>
              <a:rPr lang="en-US" sz="4900" b="1" dirty="0" smtClean="0">
                <a:solidFill>
                  <a:srgbClr val="ED1C24"/>
                </a:solidFill>
              </a:rPr>
              <a:t>Apache Ignite </a:t>
            </a:r>
            <a:r>
              <a:rPr sz="4900" dirty="0" smtClean="0"/>
              <a:t>- </a:t>
            </a:r>
            <a:r>
              <a:rPr sz="4900" b="1" dirty="0"/>
              <a:t>In-Memory Data Fabric</a:t>
            </a:r>
          </a:p>
          <a:p>
            <a:pPr lvl="0" algn="ctr">
              <a:defRPr sz="1800"/>
            </a:pPr>
            <a:r>
              <a:rPr lang="en-US" sz="2600" dirty="0" smtClean="0"/>
              <a:t>Beyond the Data Grid</a:t>
            </a:r>
            <a:endParaRPr sz="2600" dirty="0"/>
          </a:p>
        </p:txBody>
      </p:sp>
      <p:sp>
        <p:nvSpPr>
          <p:cNvPr id="87" name="Shape 87"/>
          <p:cNvSpPr/>
          <p:nvPr/>
        </p:nvSpPr>
        <p:spPr>
          <a:xfrm>
            <a:off x="5952803" y="7692126"/>
            <a:ext cx="4711169" cy="54186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7733" tIns="67733" rIns="67733" bIns="67733" anchor="ctr">
            <a:spAutoFit/>
          </a:bodyPr>
          <a:lstStyle>
            <a:lvl1pPr>
              <a:defRPr sz="2600"/>
            </a:lvl1pPr>
          </a:lstStyle>
          <a:p>
            <a:pPr lvl="0">
              <a:defRPr sz="1800"/>
            </a:pPr>
            <a:r>
              <a:rPr sz="2600" dirty="0" smtClean="0"/>
              <a:t>www.ignite.apache.org</a:t>
            </a:r>
            <a:endParaRPr sz="2600" dirty="0"/>
          </a:p>
        </p:txBody>
      </p:sp>
      <p:grpSp>
        <p:nvGrpSpPr>
          <p:cNvPr id="90" name="Group 90"/>
          <p:cNvGrpSpPr/>
          <p:nvPr/>
        </p:nvGrpSpPr>
        <p:grpSpPr>
          <a:xfrm>
            <a:off x="9532850" y="7458330"/>
            <a:ext cx="2685879" cy="1009459"/>
            <a:chOff x="0" y="-210819"/>
            <a:chExt cx="2685877" cy="1009457"/>
          </a:xfrm>
        </p:grpSpPr>
        <p:pic>
          <p:nvPicPr>
            <p:cNvPr id="88" name="image4.png" descr="twitter64x64.png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630911" cy="63091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89" name="Shape 89"/>
            <p:cNvSpPr/>
            <p:nvPr/>
          </p:nvSpPr>
          <p:spPr>
            <a:xfrm>
              <a:off x="630910" y="-210820"/>
              <a:ext cx="2054968" cy="1009458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67733" tIns="67733" rIns="67733" bIns="67733" numCol="1" anchor="ctr">
              <a:noAutofit/>
            </a:bodyPr>
            <a:lstStyle/>
            <a:p>
              <a:pPr lvl="0">
                <a:defRPr sz="1800"/>
              </a:pPr>
              <a:r>
                <a:rPr sz="2600"/>
                <a:t>#apacheignite</a:t>
              </a:r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6362" y="6968562"/>
            <a:ext cx="2032000" cy="20320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>
            <a:spLocks noGrp="1"/>
          </p:cNvSpPr>
          <p:nvPr>
            <p:ph type="title"/>
          </p:nvPr>
        </p:nvSpPr>
        <p:spPr>
          <a:xfrm>
            <a:off x="2870199" y="423484"/>
            <a:ext cx="10515601" cy="1063229"/>
          </a:xfrm>
          <a:prstGeom prst="rect">
            <a:avLst/>
          </a:prstGeom>
        </p:spPr>
        <p:txBody>
          <a:bodyPr/>
          <a:lstStyle>
            <a:lvl1pPr defTabSz="429768">
              <a:defRPr sz="5640">
                <a:effectLst>
                  <a:outerShdw blurRad="11938" dist="11938" dir="3000000" rotWithShape="0">
                    <a:srgbClr val="999999"/>
                  </a:outerShdw>
                </a:effectLst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  <a:effectLst/>
              </a:defRPr>
            </a:pPr>
            <a:r>
              <a:rPr sz="5640" b="1">
                <a:solidFill>
                  <a:srgbClr val="ED1C24"/>
                </a:solidFill>
                <a:effectLst>
                  <a:outerShdw blurRad="11938" dist="11938" dir="3000000" rotWithShape="0">
                    <a:srgbClr val="999999"/>
                  </a:outerShdw>
                </a:effectLst>
              </a:rPr>
              <a:t>Client-Server vs Affinity Colocation</a:t>
            </a:r>
          </a:p>
        </p:txBody>
      </p:sp>
      <p:pic>
        <p:nvPicPr>
          <p:cNvPr id="222" name="image24.png" descr="client-server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56458" y="2255403"/>
            <a:ext cx="4817150" cy="538981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25" name="Group 225"/>
          <p:cNvGrpSpPr/>
          <p:nvPr/>
        </p:nvGrpSpPr>
        <p:grpSpPr>
          <a:xfrm>
            <a:off x="1165016" y="3871647"/>
            <a:ext cx="1745086" cy="1400706"/>
            <a:chOff x="0" y="0"/>
            <a:chExt cx="1745085" cy="1400705"/>
          </a:xfrm>
        </p:grpSpPr>
        <p:sp>
          <p:nvSpPr>
            <p:cNvPr id="223" name="Shape 223"/>
            <p:cNvSpPr/>
            <p:nvPr/>
          </p:nvSpPr>
          <p:spPr>
            <a:xfrm>
              <a:off x="0" y="0"/>
              <a:ext cx="1237577" cy="101600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8100" tIns="38100" rIns="38100" bIns="38100" numCol="1" anchor="ctr">
              <a:spAutoFit/>
            </a:bodyPr>
            <a:lstStyle/>
            <a:p>
              <a:pPr lvl="0">
                <a:defRPr sz="1800"/>
              </a:pPr>
              <a:r>
                <a:rPr sz="3000"/>
                <a:t>Client-Server</a:t>
              </a:r>
            </a:p>
          </p:txBody>
        </p:sp>
        <p:sp>
          <p:nvSpPr>
            <p:cNvPr id="224" name="Shape 224"/>
            <p:cNvSpPr/>
            <p:nvPr/>
          </p:nvSpPr>
          <p:spPr>
            <a:xfrm>
              <a:off x="636571" y="886354"/>
              <a:ext cx="1108515" cy="514352"/>
            </a:xfrm>
            <a:prstGeom prst="rightArrow">
              <a:avLst>
                <a:gd name="adj1" fmla="val 32000"/>
                <a:gd name="adj2" fmla="val 103448"/>
              </a:avLst>
            </a:prstGeom>
            <a:solidFill>
              <a:srgbClr val="EC5D5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</p:grpSp>
      <p:pic>
        <p:nvPicPr>
          <p:cNvPr id="226" name="image25.png" descr="affinity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173605" y="2255403"/>
            <a:ext cx="4725937" cy="538981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29" name="Group 229"/>
          <p:cNvGrpSpPr/>
          <p:nvPr/>
        </p:nvGrpSpPr>
        <p:grpSpPr>
          <a:xfrm>
            <a:off x="13122526" y="3871647"/>
            <a:ext cx="2516414" cy="1400706"/>
            <a:chOff x="0" y="0"/>
            <a:chExt cx="2516413" cy="1400705"/>
          </a:xfrm>
        </p:grpSpPr>
        <p:sp>
          <p:nvSpPr>
            <p:cNvPr id="227" name="Shape 227"/>
            <p:cNvSpPr/>
            <p:nvPr/>
          </p:nvSpPr>
          <p:spPr>
            <a:xfrm>
              <a:off x="596334" y="0"/>
              <a:ext cx="1920080" cy="101600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8100" tIns="38100" rIns="38100" bIns="38100" numCol="1" anchor="ctr">
              <a:spAutoFit/>
            </a:bodyPr>
            <a:lstStyle/>
            <a:p>
              <a:pPr lvl="0">
                <a:defRPr sz="1800"/>
              </a:pPr>
              <a:r>
                <a:rPr sz="3000"/>
                <a:t>Affinity Colocation</a:t>
              </a:r>
            </a:p>
          </p:txBody>
        </p:sp>
        <p:sp>
          <p:nvSpPr>
            <p:cNvPr id="228" name="Shape 228"/>
            <p:cNvSpPr/>
            <p:nvPr/>
          </p:nvSpPr>
          <p:spPr>
            <a:xfrm>
              <a:off x="0" y="886354"/>
              <a:ext cx="990118" cy="5143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306" y="14256"/>
                  </a:moveTo>
                  <a:lnTo>
                    <a:pt x="11306" y="21600"/>
                  </a:lnTo>
                  <a:lnTo>
                    <a:pt x="0" y="10800"/>
                  </a:lnTo>
                  <a:lnTo>
                    <a:pt x="11306" y="0"/>
                  </a:lnTo>
                  <a:lnTo>
                    <a:pt x="11306" y="7344"/>
                  </a:lnTo>
                  <a:lnTo>
                    <a:pt x="21600" y="7344"/>
                  </a:lnTo>
                  <a:lnTo>
                    <a:pt x="21600" y="14256"/>
                  </a:lnTo>
                  <a:close/>
                </a:path>
              </a:pathLst>
            </a:custGeom>
            <a:solidFill>
              <a:srgbClr val="70BF4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2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" presetClass="entr" presetSubtype="2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2" grpId="2" animBg="1" advAuto="0"/>
      <p:bldP spid="225" grpId="1" animBg="1" advAuto="0"/>
      <p:bldP spid="226" grpId="3" animBg="1" advAuto="0"/>
      <p:bldP spid="229" grpId="4" animBg="1" advAuto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>
            <a:spLocks noGrp="1"/>
          </p:cNvSpPr>
          <p:nvPr>
            <p:ph type="body" idx="1"/>
          </p:nvPr>
        </p:nvSpPr>
        <p:spPr>
          <a:xfrm>
            <a:off x="1574108" y="1917699"/>
            <a:ext cx="7802568" cy="6376360"/>
          </a:xfrm>
          <a:prstGeom prst="rect">
            <a:avLst/>
          </a:prstGeom>
        </p:spPr>
        <p:txBody>
          <a:bodyPr/>
          <a:lstStyle/>
          <a:p>
            <a:pPr marL="497205" lvl="0" indent="-497205" defTabSz="397763">
              <a:defRPr sz="1800"/>
            </a:pPr>
            <a:r>
              <a:rPr sz="3306"/>
              <a:t>Distribute Any Data Structure</a:t>
            </a:r>
          </a:p>
          <a:p>
            <a:pPr marL="1007241" lvl="1" indent="-609477" defTabSz="397763">
              <a:defRPr sz="1800"/>
            </a:pPr>
            <a:r>
              <a:rPr sz="3306"/>
              <a:t>Available Anywhere on the Grid</a:t>
            </a:r>
          </a:p>
          <a:p>
            <a:pPr marL="1007241" lvl="1" indent="-609477" defTabSz="397763">
              <a:defRPr sz="1800"/>
            </a:pPr>
            <a:r>
              <a:rPr sz="3306"/>
              <a:t>Automatic Remote Access via Proxies</a:t>
            </a:r>
          </a:p>
          <a:p>
            <a:pPr marL="497205" lvl="0" indent="-497205" defTabSz="397763">
              <a:defRPr sz="1800"/>
            </a:pPr>
            <a:r>
              <a:rPr sz="3306"/>
              <a:t>Controlled Deployment</a:t>
            </a:r>
          </a:p>
          <a:p>
            <a:pPr marL="1007241" lvl="1" indent="-609477" defTabSz="397763">
              <a:defRPr sz="1800"/>
            </a:pPr>
            <a:r>
              <a:rPr sz="3306"/>
              <a:t>Support for Cluster Singleton</a:t>
            </a:r>
          </a:p>
          <a:p>
            <a:pPr marL="1007241" lvl="1" indent="-609477" defTabSz="397763">
              <a:defRPr sz="1800"/>
            </a:pPr>
            <a:r>
              <a:rPr sz="3306"/>
              <a:t>Support for Node Singleton</a:t>
            </a:r>
          </a:p>
          <a:p>
            <a:pPr marL="1007241" lvl="1" indent="-609477" defTabSz="397763">
              <a:defRPr sz="1800"/>
            </a:pPr>
            <a:r>
              <a:rPr sz="3306"/>
              <a:t>Support for Custom Topology</a:t>
            </a:r>
          </a:p>
          <a:p>
            <a:pPr marL="1007241" lvl="1" indent="-609477" defTabSz="397763">
              <a:defRPr sz="1800"/>
            </a:pPr>
            <a:r>
              <a:rPr sz="3306"/>
              <a:t>Load Balanced</a:t>
            </a:r>
          </a:p>
          <a:p>
            <a:pPr marL="497205" lvl="0" indent="-497205" defTabSz="397763">
              <a:defRPr sz="1800"/>
            </a:pPr>
            <a:r>
              <a:rPr sz="3306"/>
              <a:t>Guaranteed Availability</a:t>
            </a:r>
          </a:p>
          <a:p>
            <a:pPr marL="1007241" lvl="1" indent="-609477" defTabSz="397763">
              <a:defRPr sz="1800"/>
            </a:pPr>
            <a:r>
              <a:rPr sz="3306"/>
              <a:t>Auto Redeployment in Case of Failures</a:t>
            </a:r>
          </a:p>
        </p:txBody>
      </p:sp>
      <p:sp>
        <p:nvSpPr>
          <p:cNvPr id="161" name="Shape 161"/>
          <p:cNvSpPr>
            <a:spLocks noGrp="1"/>
          </p:cNvSpPr>
          <p:nvPr>
            <p:ph type="title"/>
          </p:nvPr>
        </p:nvSpPr>
        <p:spPr>
          <a:xfrm>
            <a:off x="2186274" y="377318"/>
            <a:ext cx="11769342" cy="1508123"/>
          </a:xfrm>
          <a:prstGeom prst="rect">
            <a:avLst/>
          </a:prstGeom>
        </p:spPr>
        <p:txBody>
          <a:bodyPr/>
          <a:lstStyle/>
          <a:p>
            <a:pPr lvl="0">
              <a:defRPr sz="1800" b="0">
                <a:solidFill>
                  <a:srgbClr val="000000"/>
                </a:solidFill>
                <a:effectLst/>
              </a:defRPr>
            </a:pPr>
            <a:r>
              <a:rPr sz="5600" b="1">
                <a:solidFill>
                  <a:srgbClr val="ED1C24"/>
                </a:solidFill>
                <a:effectLst>
                  <a:outerShdw blurRad="12700" dist="12700" dir="3000000" rotWithShape="0">
                    <a:srgbClr val="999999"/>
                  </a:outerShdw>
                </a:effectLst>
              </a:rPr>
              <a:t>In-Memory Service Grid</a:t>
            </a:r>
          </a:p>
        </p:txBody>
      </p:sp>
      <p:pic>
        <p:nvPicPr>
          <p:cNvPr id="162" name="pasted-image.pd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741241" y="2510369"/>
            <a:ext cx="3771901" cy="4648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>
            <a:spLocks noGrp="1"/>
          </p:cNvSpPr>
          <p:nvPr>
            <p:ph type="body" idx="1"/>
          </p:nvPr>
        </p:nvSpPr>
        <p:spPr>
          <a:xfrm>
            <a:off x="2088674" y="1917699"/>
            <a:ext cx="4841964" cy="637636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800"/>
              <a:t>Streaming Data Never Ends</a:t>
            </a:r>
          </a:p>
          <a:p>
            <a:pPr lvl="0">
              <a:defRPr sz="1800"/>
            </a:pPr>
            <a:r>
              <a:rPr sz="3800"/>
              <a:t>Branching Pipelines</a:t>
            </a:r>
          </a:p>
          <a:p>
            <a:pPr lvl="0">
              <a:defRPr sz="1800"/>
            </a:pPr>
            <a:r>
              <a:rPr sz="3800"/>
              <a:t>Pluggable Routing</a:t>
            </a:r>
          </a:p>
          <a:p>
            <a:pPr lvl="0">
              <a:defRPr sz="1800"/>
            </a:pPr>
            <a:r>
              <a:rPr sz="3800"/>
              <a:t>Sliding Windows for CEP/Continuous Query</a:t>
            </a:r>
          </a:p>
          <a:p>
            <a:pPr lvl="0">
              <a:defRPr sz="1800"/>
            </a:pPr>
            <a:r>
              <a:rPr sz="3800"/>
              <a:t>Real Time Analysis</a:t>
            </a:r>
          </a:p>
        </p:txBody>
      </p:sp>
      <p:sp>
        <p:nvSpPr>
          <p:cNvPr id="167" name="Shape 167"/>
          <p:cNvSpPr>
            <a:spLocks noGrp="1"/>
          </p:cNvSpPr>
          <p:nvPr>
            <p:ph type="title"/>
          </p:nvPr>
        </p:nvSpPr>
        <p:spPr>
          <a:xfrm>
            <a:off x="2641599" y="377318"/>
            <a:ext cx="10972802" cy="1508123"/>
          </a:xfrm>
          <a:prstGeom prst="rect">
            <a:avLst/>
          </a:prstGeom>
        </p:spPr>
        <p:txBody>
          <a:bodyPr/>
          <a:lstStyle/>
          <a:p>
            <a:pPr lvl="0">
              <a:defRPr sz="1800" b="0">
                <a:solidFill>
                  <a:srgbClr val="000000"/>
                </a:solidFill>
                <a:effectLst/>
              </a:defRPr>
            </a:pPr>
            <a:r>
              <a:rPr sz="5600" b="1">
                <a:solidFill>
                  <a:srgbClr val="ED1C24"/>
                </a:solidFill>
                <a:effectLst>
                  <a:outerShdw blurRad="12700" dist="12700" dir="3000000" rotWithShape="0">
                    <a:srgbClr val="999999"/>
                  </a:outerShdw>
                </a:effectLst>
              </a:rPr>
              <a:t>In-Memory Streaming and CEP</a:t>
            </a:r>
          </a:p>
        </p:txBody>
      </p:sp>
      <p:pic>
        <p:nvPicPr>
          <p:cNvPr id="168" name="image26.png" descr="in-memory-streaming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864761" y="3108003"/>
            <a:ext cx="7118589" cy="292799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>
            <a:spLocks noGrp="1"/>
          </p:cNvSpPr>
          <p:nvPr>
            <p:ph type="body" idx="1"/>
          </p:nvPr>
        </p:nvSpPr>
        <p:spPr>
          <a:xfrm>
            <a:off x="1748604" y="2777774"/>
            <a:ext cx="6471392" cy="4652587"/>
          </a:xfrm>
          <a:prstGeom prst="rect">
            <a:avLst/>
          </a:prstGeom>
        </p:spPr>
        <p:txBody>
          <a:bodyPr/>
          <a:lstStyle/>
          <a:p>
            <a:pPr marL="497205" lvl="0" indent="-497205" defTabSz="397763">
              <a:defRPr sz="1800"/>
            </a:pPr>
            <a:r>
              <a:rPr sz="3306" b="1"/>
              <a:t>Plug and Play installation</a:t>
            </a:r>
          </a:p>
          <a:p>
            <a:pPr marL="497205" lvl="0" indent="-497205" defTabSz="397763">
              <a:defRPr sz="1800"/>
            </a:pPr>
            <a:r>
              <a:rPr sz="3306"/>
              <a:t>10x to 100x Acceleration</a:t>
            </a:r>
          </a:p>
          <a:p>
            <a:pPr marL="497205" lvl="0" indent="-497205" defTabSz="397763">
              <a:defRPr sz="1800"/>
            </a:pPr>
            <a:r>
              <a:rPr sz="3306"/>
              <a:t>In-Memory Native MapReduce</a:t>
            </a:r>
          </a:p>
          <a:p>
            <a:pPr marL="497205" lvl="0" indent="-497205" defTabSz="397763">
              <a:defRPr sz="1800"/>
            </a:pPr>
            <a:r>
              <a:rPr sz="3306"/>
              <a:t>In-Process Data Colocation</a:t>
            </a:r>
          </a:p>
          <a:p>
            <a:pPr marL="497205" lvl="0" indent="-497205" defTabSz="397763">
              <a:defRPr sz="1800"/>
            </a:pPr>
            <a:r>
              <a:rPr sz="3306"/>
              <a:t>IgniteFS In-Memory File System</a:t>
            </a:r>
          </a:p>
          <a:p>
            <a:pPr marL="497205" lvl="0" indent="-497205" defTabSz="397763">
              <a:defRPr sz="1800"/>
            </a:pPr>
            <a:r>
              <a:rPr sz="3306"/>
              <a:t>Read-Through from HDFS</a:t>
            </a:r>
          </a:p>
          <a:p>
            <a:pPr marL="497205" lvl="0" indent="-497205" defTabSz="397763">
              <a:defRPr sz="1800"/>
            </a:pPr>
            <a:r>
              <a:rPr sz="3306"/>
              <a:t>Write-Through to HDFS </a:t>
            </a:r>
          </a:p>
          <a:p>
            <a:pPr marL="497205" lvl="0" indent="-497205" defTabSz="397763">
              <a:defRPr sz="1800"/>
            </a:pPr>
            <a:r>
              <a:rPr sz="3306"/>
              <a:t>Sync and Async Persistence</a:t>
            </a:r>
          </a:p>
        </p:txBody>
      </p:sp>
      <p:sp>
        <p:nvSpPr>
          <p:cNvPr id="171" name="Shape 17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b="0">
                <a:solidFill>
                  <a:srgbClr val="000000"/>
                </a:solidFill>
                <a:effectLst/>
              </a:defRPr>
            </a:pPr>
            <a:r>
              <a:rPr sz="5600" b="1">
                <a:solidFill>
                  <a:srgbClr val="ED1C24"/>
                </a:solidFill>
                <a:effectLst>
                  <a:outerShdw blurRad="12700" dist="12700" dir="3000000" rotWithShape="0">
                    <a:srgbClr val="999999"/>
                  </a:outerShdw>
                </a:effectLst>
              </a:rPr>
              <a:t>In-Memory Hadoop Accelerator</a:t>
            </a:r>
          </a:p>
        </p:txBody>
      </p:sp>
      <p:pic>
        <p:nvPicPr>
          <p:cNvPr id="172" name="image27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308377" y="2957328"/>
            <a:ext cx="6064669" cy="40390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b="0">
                <a:solidFill>
                  <a:srgbClr val="000000"/>
                </a:solidFill>
                <a:effectLst/>
              </a:defRPr>
            </a:pPr>
            <a:r>
              <a:rPr sz="5600" b="1">
                <a:solidFill>
                  <a:srgbClr val="ED1C24"/>
                </a:solidFill>
                <a:effectLst>
                  <a:outerShdw blurRad="12700" dist="12700" dir="3000000" rotWithShape="0">
                    <a:srgbClr val="999999"/>
                  </a:outerShdw>
                </a:effectLst>
              </a:rPr>
              <a:t>In-Memory Hadoop Accelerator</a:t>
            </a:r>
          </a:p>
        </p:txBody>
      </p:sp>
      <p:pic>
        <p:nvPicPr>
          <p:cNvPr id="175" name="image28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265230" y="2670184"/>
            <a:ext cx="6802458" cy="4620572"/>
          </a:xfrm>
          <a:prstGeom prst="rect">
            <a:avLst/>
          </a:prstGeom>
          <a:ln w="12700">
            <a:miter lim="400000"/>
          </a:ln>
        </p:spPr>
      </p:pic>
      <p:sp>
        <p:nvSpPr>
          <p:cNvPr id="176" name="Shape 176"/>
          <p:cNvSpPr>
            <a:spLocks noGrp="1"/>
          </p:cNvSpPr>
          <p:nvPr>
            <p:ph type="body" idx="1"/>
          </p:nvPr>
        </p:nvSpPr>
        <p:spPr>
          <a:xfrm>
            <a:off x="1239698" y="3078953"/>
            <a:ext cx="6420438" cy="3803034"/>
          </a:xfrm>
          <a:prstGeom prst="rect">
            <a:avLst/>
          </a:prstGeom>
        </p:spPr>
        <p:txBody>
          <a:bodyPr/>
          <a:lstStyle/>
          <a:p>
            <a:pPr marL="511342" lvl="0" indent="-511342">
              <a:defRPr sz="1800"/>
            </a:pPr>
            <a:r>
              <a:rPr sz="3400" b="1"/>
              <a:t>Zero Code Change</a:t>
            </a:r>
          </a:p>
          <a:p>
            <a:pPr marL="511342" lvl="0" indent="-511342">
              <a:defRPr sz="1800"/>
            </a:pPr>
            <a:r>
              <a:rPr sz="3400"/>
              <a:t>In-Memory Native Performance</a:t>
            </a:r>
          </a:p>
          <a:p>
            <a:pPr marL="511342" lvl="0" indent="-511342">
              <a:defRPr sz="1800"/>
            </a:pPr>
            <a:r>
              <a:rPr sz="3400"/>
              <a:t>Use existing MR code</a:t>
            </a:r>
          </a:p>
          <a:p>
            <a:pPr marL="511342" lvl="0" indent="-511342">
              <a:defRPr sz="1800"/>
            </a:pPr>
            <a:r>
              <a:rPr sz="3400"/>
              <a:t>Use existing Pig/Hive queries</a:t>
            </a:r>
          </a:p>
          <a:p>
            <a:pPr marL="511342" lvl="0" indent="-511342">
              <a:defRPr sz="1800"/>
            </a:pPr>
            <a:r>
              <a:rPr sz="3400"/>
              <a:t>No Name Node</a:t>
            </a:r>
          </a:p>
          <a:p>
            <a:pPr marL="511342" lvl="0" indent="-511342">
              <a:defRPr sz="1800"/>
            </a:pPr>
            <a:r>
              <a:rPr sz="3400"/>
              <a:t>Eager Push Scheduling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Spark Integration – IGFS &amp; Shared RDD</a:t>
            </a:r>
            <a:endParaRPr lang="en-US" dirty="0"/>
          </a:p>
        </p:txBody>
      </p:sp>
      <p:pic>
        <p:nvPicPr>
          <p:cNvPr id="4" name="Picture 3" descr="Spark-with-Ignite-RD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632" y="1899729"/>
            <a:ext cx="7478407" cy="6148912"/>
          </a:xfrm>
          <a:prstGeom prst="rect">
            <a:avLst/>
          </a:prstGeom>
        </p:spPr>
      </p:pic>
      <p:pic>
        <p:nvPicPr>
          <p:cNvPr id="5" name="Picture 4" descr="Spark-with-Ignite-In-Memory-File-System_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0323" y="1899729"/>
            <a:ext cx="6761100" cy="6340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32695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>
            <a:spLocks noGrp="1"/>
          </p:cNvSpPr>
          <p:nvPr>
            <p:ph type="title"/>
          </p:nvPr>
        </p:nvSpPr>
        <p:spPr>
          <a:xfrm>
            <a:off x="2641599" y="380354"/>
            <a:ext cx="10972802" cy="1423457"/>
          </a:xfrm>
          <a:prstGeom prst="rect">
            <a:avLst/>
          </a:prstGeom>
        </p:spPr>
        <p:txBody>
          <a:bodyPr/>
          <a:lstStyle/>
          <a:p>
            <a:pPr lvl="0">
              <a:defRPr sz="1800" b="0">
                <a:solidFill>
                  <a:srgbClr val="000000"/>
                </a:solidFill>
                <a:effectLst/>
              </a:defRPr>
            </a:pPr>
            <a:r>
              <a:rPr sz="6000" b="1">
                <a:solidFill>
                  <a:srgbClr val="ED1C24"/>
                </a:solidFill>
                <a:effectLst>
                  <a:outerShdw blurRad="12700" dist="12700" dir="3000000" rotWithShape="0">
                    <a:srgbClr val="999999"/>
                  </a:outerShdw>
                </a:effectLst>
              </a:rPr>
              <a:t>Cross-Language Interoperability</a:t>
            </a:r>
          </a:p>
        </p:txBody>
      </p:sp>
      <p:sp>
        <p:nvSpPr>
          <p:cNvPr id="232" name="Shape 232"/>
          <p:cNvSpPr>
            <a:spLocks noGrp="1"/>
          </p:cNvSpPr>
          <p:nvPr>
            <p:ph type="body" idx="1"/>
          </p:nvPr>
        </p:nvSpPr>
        <p:spPr>
          <a:xfrm>
            <a:off x="475665" y="2428041"/>
            <a:ext cx="6760899" cy="4552025"/>
          </a:xfrm>
          <a:prstGeom prst="rect">
            <a:avLst/>
          </a:prstGeom>
        </p:spPr>
        <p:txBody>
          <a:bodyPr/>
          <a:lstStyle/>
          <a:p>
            <a:pPr marL="560070" indent="-560070" defTabSz="448055">
              <a:defRPr sz="1800"/>
            </a:pPr>
            <a:r>
              <a:rPr lang="en-US" sz="3724" b="1" dirty="0"/>
              <a:t>C++/.NET/PHP/Java/</a:t>
            </a:r>
            <a:r>
              <a:rPr lang="en-US" sz="3724" b="1" dirty="0" err="1"/>
              <a:t>Node.js</a:t>
            </a:r>
            <a:endParaRPr lang="en-US" sz="3724" b="1" dirty="0"/>
          </a:p>
          <a:p>
            <a:pPr marL="560070" lvl="0" indent="-560070" defTabSz="448055">
              <a:defRPr sz="1800"/>
            </a:pPr>
            <a:r>
              <a:rPr sz="3724" dirty="0" smtClean="0"/>
              <a:t>Portable </a:t>
            </a:r>
            <a:r>
              <a:rPr sz="3724" dirty="0"/>
              <a:t>Objects</a:t>
            </a:r>
          </a:p>
          <a:p>
            <a:pPr marL="560070" lvl="0" indent="-560070" defTabSz="448055">
              <a:defRPr sz="1800"/>
            </a:pPr>
            <a:r>
              <a:rPr sz="3724" dirty="0"/>
              <a:t>Performance Across Languages</a:t>
            </a:r>
          </a:p>
          <a:p>
            <a:pPr marL="560070" lvl="0" indent="-560070" defTabSz="448055">
              <a:defRPr sz="1800"/>
            </a:pPr>
            <a:r>
              <a:rPr sz="3724" dirty="0"/>
              <a:t>Client Feature Parity</a:t>
            </a:r>
          </a:p>
          <a:p>
            <a:pPr marL="560070" lvl="0" indent="-560070" defTabSz="448055">
              <a:defRPr sz="1800"/>
            </a:pPr>
            <a:r>
              <a:rPr sz="3724" dirty="0"/>
              <a:t>Dynamic Schema Changes</a:t>
            </a:r>
          </a:p>
          <a:p>
            <a:pPr marL="560070" lvl="0" indent="-560070" defTabSz="448055">
              <a:defRPr sz="1800"/>
            </a:pPr>
            <a:r>
              <a:rPr sz="3724" dirty="0"/>
              <a:t>Searchable/Indexable</a:t>
            </a:r>
          </a:p>
          <a:p>
            <a:pPr marL="560070" lvl="0" indent="-560070" defTabSz="448055">
              <a:defRPr sz="1800"/>
            </a:pPr>
            <a:r>
              <a:rPr sz="3724" dirty="0"/>
              <a:t>Version </a:t>
            </a:r>
            <a:r>
              <a:rPr sz="3724" dirty="0" smtClean="0"/>
              <a:t>Independent</a:t>
            </a:r>
            <a:endParaRPr lang="en-US" sz="3724" dirty="0" smtClean="0"/>
          </a:p>
        </p:txBody>
      </p:sp>
      <p:pic>
        <p:nvPicPr>
          <p:cNvPr id="233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16787" y="2303462"/>
            <a:ext cx="8280401" cy="5080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>
            <a:spLocks noGrp="1"/>
          </p:cNvSpPr>
          <p:nvPr>
            <p:ph type="body" idx="1"/>
          </p:nvPr>
        </p:nvSpPr>
        <p:spPr>
          <a:xfrm>
            <a:off x="1050866" y="2803046"/>
            <a:ext cx="6995567" cy="4088292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lang="en-US" sz="3800" dirty="0" smtClean="0"/>
              <a:t>U</a:t>
            </a:r>
            <a:r>
              <a:rPr sz="3800" dirty="0" smtClean="0"/>
              <a:t>p </a:t>
            </a:r>
            <a:r>
              <a:rPr sz="3800" dirty="0"/>
              <a:t>to </a:t>
            </a:r>
            <a:r>
              <a:rPr sz="3800" dirty="0" smtClean="0"/>
              <a:t>32 </a:t>
            </a:r>
            <a:r>
              <a:rPr sz="3800" dirty="0"/>
              <a:t>Data Centers</a:t>
            </a:r>
          </a:p>
          <a:p>
            <a:pPr lvl="0">
              <a:defRPr sz="1800"/>
            </a:pPr>
            <a:r>
              <a:rPr sz="3800" dirty="0" smtClean="0"/>
              <a:t>Active-Active </a:t>
            </a:r>
            <a:r>
              <a:rPr sz="3800" dirty="0"/>
              <a:t>&amp; Active-Passive</a:t>
            </a:r>
          </a:p>
          <a:p>
            <a:pPr lvl="0">
              <a:defRPr sz="1800"/>
            </a:pPr>
            <a:r>
              <a:rPr sz="3800" dirty="0"/>
              <a:t>Smart Conflict Resolution</a:t>
            </a:r>
          </a:p>
          <a:p>
            <a:pPr lvl="0">
              <a:defRPr sz="1800"/>
            </a:pPr>
            <a:r>
              <a:rPr sz="3800" dirty="0"/>
              <a:t>Durable Persistent Queues</a:t>
            </a:r>
          </a:p>
          <a:p>
            <a:pPr lvl="0">
              <a:defRPr sz="1800"/>
            </a:pPr>
            <a:r>
              <a:rPr sz="3800" dirty="0"/>
              <a:t>Automatic Throttling</a:t>
            </a:r>
          </a:p>
          <a:p>
            <a:pPr lvl="0">
              <a:spcBef>
                <a:spcPts val="700"/>
              </a:spcBef>
              <a:buChar char="✴"/>
              <a:defRPr sz="1800"/>
            </a:pPr>
            <a:r>
              <a:rPr sz="3400" i="1" dirty="0"/>
              <a:t>Enterprise Edition Only</a:t>
            </a:r>
          </a:p>
        </p:txBody>
      </p:sp>
      <p:sp>
        <p:nvSpPr>
          <p:cNvPr id="214" name="Shape 214"/>
          <p:cNvSpPr>
            <a:spLocks noGrp="1"/>
          </p:cNvSpPr>
          <p:nvPr>
            <p:ph type="title"/>
          </p:nvPr>
        </p:nvSpPr>
        <p:spPr>
          <a:xfrm>
            <a:off x="2062118" y="377318"/>
            <a:ext cx="11968630" cy="1508123"/>
          </a:xfrm>
          <a:prstGeom prst="rect">
            <a:avLst/>
          </a:prstGeom>
        </p:spPr>
        <p:txBody>
          <a:bodyPr/>
          <a:lstStyle>
            <a:lvl1pPr defTabSz="379475">
              <a:defRPr sz="4648">
                <a:effectLst>
                  <a:outerShdw blurRad="10541" dist="10541" dir="3000000" rotWithShape="0">
                    <a:srgbClr val="999999"/>
                  </a:outerShdw>
                </a:effectLst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  <a:effectLst/>
              </a:defRPr>
            </a:pPr>
            <a:r>
              <a:rPr sz="4648" b="1">
                <a:solidFill>
                  <a:srgbClr val="ED1C24"/>
                </a:solidFill>
                <a:effectLst>
                  <a:outerShdw blurRad="10541" dist="10541" dir="3000000" rotWithShape="0">
                    <a:srgbClr val="999999"/>
                  </a:outerShdw>
                </a:effectLst>
              </a:rPr>
              <a:t>In-Memory Data Fabric: Data Center Replication</a:t>
            </a:r>
          </a:p>
        </p:txBody>
      </p:sp>
      <p:pic>
        <p:nvPicPr>
          <p:cNvPr id="215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921750" y="3233737"/>
            <a:ext cx="6154406" cy="3657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b="0">
                <a:solidFill>
                  <a:srgbClr val="000000"/>
                </a:solidFill>
                <a:effectLst/>
              </a:defRPr>
            </a:pPr>
            <a:r>
              <a:rPr sz="5600" b="1">
                <a:solidFill>
                  <a:srgbClr val="ED1C24"/>
                </a:solidFill>
                <a:effectLst>
                  <a:outerShdw blurRad="12700" dist="12700" dir="3000000" rotWithShape="0">
                    <a:srgbClr val="999999"/>
                  </a:outerShdw>
                </a:effectLst>
              </a:rPr>
              <a:t>Management &amp; Monitoring</a:t>
            </a:r>
          </a:p>
        </p:txBody>
      </p:sp>
      <p:grpSp>
        <p:nvGrpSpPr>
          <p:cNvPr id="185" name="Group 185"/>
          <p:cNvGrpSpPr/>
          <p:nvPr/>
        </p:nvGrpSpPr>
        <p:grpSpPr>
          <a:xfrm>
            <a:off x="899985" y="2147073"/>
            <a:ext cx="14456031" cy="5807460"/>
            <a:chOff x="0" y="0"/>
            <a:chExt cx="14456029" cy="5807459"/>
          </a:xfrm>
        </p:grpSpPr>
        <p:pic>
          <p:nvPicPr>
            <p:cNvPr id="179" name="image29.png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4615887" cy="277642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80" name="image30.png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9828662" y="21875"/>
              <a:ext cx="4627368" cy="27764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81" name="image31.png"/>
            <p:cNvPicPr/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956" y="3031038"/>
              <a:ext cx="4615886" cy="27764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82" name="image32.png"/>
            <p:cNvPicPr/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4914331" y="3031038"/>
              <a:ext cx="4615888" cy="27764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83" name="image33.png"/>
            <p:cNvPicPr/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9827709" y="3031038"/>
              <a:ext cx="4627370" cy="27764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84" name="image34.png"/>
            <p:cNvPicPr/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4908589" y="21875"/>
              <a:ext cx="4627370" cy="27764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86" name="Shape 186"/>
          <p:cNvSpPr/>
          <p:nvPr/>
        </p:nvSpPr>
        <p:spPr>
          <a:xfrm>
            <a:off x="5791886" y="8201878"/>
            <a:ext cx="4672229" cy="64262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0959" tIns="60959" rIns="60959" bIns="60959">
            <a:spAutoFit/>
          </a:bodyPr>
          <a:lstStyle>
            <a:lvl1pPr marL="571500" indent="-571500">
              <a:spcBef>
                <a:spcPts val="700"/>
              </a:spcBef>
              <a:buClr>
                <a:srgbClr val="ED1C24"/>
              </a:buClr>
              <a:buSzPct val="100000"/>
              <a:buFont typeface="Arial"/>
              <a:buChar char="✴"/>
              <a:defRPr sz="3400" i="1"/>
            </a:lvl1pPr>
          </a:lstStyle>
          <a:p>
            <a:pPr lvl="0">
              <a:defRPr sz="1800" i="0"/>
            </a:pPr>
            <a:r>
              <a:rPr sz="3400" i="1"/>
              <a:t>Enterprise Edition Only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>
            <a:spLocks noGrp="1"/>
          </p:cNvSpPr>
          <p:nvPr>
            <p:ph type="title"/>
          </p:nvPr>
        </p:nvSpPr>
        <p:spPr>
          <a:xfrm>
            <a:off x="2641599" y="382567"/>
            <a:ext cx="10972802" cy="1423457"/>
          </a:xfrm>
          <a:prstGeom prst="rect">
            <a:avLst/>
          </a:prstGeom>
        </p:spPr>
        <p:txBody>
          <a:bodyPr/>
          <a:lstStyle/>
          <a:p>
            <a:pPr lvl="0">
              <a:defRPr sz="1800" b="0">
                <a:solidFill>
                  <a:srgbClr val="000000"/>
                </a:solidFill>
                <a:effectLst/>
              </a:defRPr>
            </a:pPr>
            <a:r>
              <a:rPr sz="6000" b="1">
                <a:solidFill>
                  <a:srgbClr val="ED1C24"/>
                </a:solidFill>
                <a:effectLst>
                  <a:outerShdw blurRad="12700" dist="12700" dir="3000000" rotWithShape="0">
                    <a:srgbClr val="999999"/>
                  </a:outerShdw>
                </a:effectLst>
              </a:rPr>
              <a:t>Local Restartable Store</a:t>
            </a:r>
          </a:p>
        </p:txBody>
      </p:sp>
      <p:sp>
        <p:nvSpPr>
          <p:cNvPr id="236" name="Shape 236"/>
          <p:cNvSpPr/>
          <p:nvPr/>
        </p:nvSpPr>
        <p:spPr>
          <a:xfrm>
            <a:off x="1307562" y="2900493"/>
            <a:ext cx="6242347" cy="430638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marL="571500" lvl="0" indent="-571500">
              <a:spcBef>
                <a:spcPts val="500"/>
              </a:spcBef>
              <a:buClr>
                <a:srgbClr val="ED1C24"/>
              </a:buClr>
              <a:buSzPct val="100000"/>
              <a:buFont typeface="Arial"/>
              <a:buChar char="•"/>
              <a:defRPr sz="1800"/>
            </a:pPr>
            <a:r>
              <a:rPr sz="3800"/>
              <a:t>Persistent On-Disk Store</a:t>
            </a:r>
          </a:p>
          <a:p>
            <a:pPr marL="571500" lvl="0" indent="-571500">
              <a:spcBef>
                <a:spcPts val="500"/>
              </a:spcBef>
              <a:buClr>
                <a:srgbClr val="ED1C24"/>
              </a:buClr>
              <a:buSzPct val="100000"/>
              <a:buFont typeface="Arial"/>
              <a:buChar char="•"/>
              <a:defRPr sz="1800"/>
            </a:pPr>
            <a:r>
              <a:rPr sz="3800"/>
              <a:t>Fast Recovery</a:t>
            </a:r>
          </a:p>
          <a:p>
            <a:pPr marL="571500" lvl="0" indent="-571500">
              <a:spcBef>
                <a:spcPts val="500"/>
              </a:spcBef>
              <a:buClr>
                <a:srgbClr val="ED1C24"/>
              </a:buClr>
              <a:buSzPct val="100000"/>
              <a:buFont typeface="Arial"/>
              <a:buChar char="•"/>
              <a:defRPr sz="1800"/>
            </a:pPr>
            <a:r>
              <a:rPr sz="3800"/>
              <a:t>Local Data Reload</a:t>
            </a:r>
          </a:p>
          <a:p>
            <a:pPr marL="863265" lvl="1" indent="-406065">
              <a:spcBef>
                <a:spcPts val="500"/>
              </a:spcBef>
              <a:buClr>
                <a:srgbClr val="ED1C24"/>
              </a:buClr>
              <a:buSzPct val="100000"/>
              <a:buFont typeface="Arial"/>
              <a:buChar char="•"/>
              <a:defRPr sz="1800"/>
            </a:pPr>
            <a:r>
              <a:rPr sz="2700"/>
              <a:t>Eliminate Network and Db impacts when reloading in-memory store</a:t>
            </a:r>
          </a:p>
          <a:p>
            <a:pPr marL="571500" lvl="0" indent="-571500">
              <a:spcBef>
                <a:spcPts val="700"/>
              </a:spcBef>
              <a:buClr>
                <a:srgbClr val="ED1C24"/>
              </a:buClr>
              <a:buSzPct val="100000"/>
              <a:buFont typeface="Arial"/>
              <a:buChar char="✴"/>
              <a:defRPr sz="1800"/>
            </a:pPr>
            <a:r>
              <a:rPr sz="3400" i="1"/>
              <a:t>Enterprise Edition Only</a:t>
            </a:r>
          </a:p>
        </p:txBody>
      </p:sp>
      <p:pic>
        <p:nvPicPr>
          <p:cNvPr id="237" name="tiered_storage_model (with restartable) v2.tif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780783" y="2088233"/>
            <a:ext cx="6350001" cy="59309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b="0">
                <a:solidFill>
                  <a:srgbClr val="000000"/>
                </a:solidFill>
                <a:effectLst/>
              </a:defRPr>
            </a:pPr>
            <a:r>
              <a:rPr sz="5600" b="1">
                <a:solidFill>
                  <a:srgbClr val="ED1C24"/>
                </a:solidFill>
                <a:effectLst>
                  <a:outerShdw blurRad="12700" dist="12700" dir="3000000" rotWithShape="0">
                    <a:srgbClr val="999999"/>
                  </a:outerShdw>
                </a:effectLst>
              </a:rPr>
              <a:t>Agenda</a:t>
            </a:r>
          </a:p>
        </p:txBody>
      </p:sp>
      <p:sp>
        <p:nvSpPr>
          <p:cNvPr id="94" name="Shape 94"/>
          <p:cNvSpPr>
            <a:spLocks noGrp="1"/>
          </p:cNvSpPr>
          <p:nvPr>
            <p:ph type="body" idx="1"/>
          </p:nvPr>
        </p:nvSpPr>
        <p:spPr>
          <a:xfrm>
            <a:off x="4216653" y="2058479"/>
            <a:ext cx="7822693" cy="5955549"/>
          </a:xfrm>
          <a:prstGeom prst="rect">
            <a:avLst/>
          </a:prstGeom>
        </p:spPr>
        <p:txBody>
          <a:bodyPr/>
          <a:lstStyle/>
          <a:p>
            <a:pPr marL="450627" lvl="0" indent="-450627" defTabSz="379475">
              <a:spcBef>
                <a:spcPts val="400"/>
              </a:spcBef>
              <a:defRPr sz="1800"/>
            </a:pPr>
            <a:r>
              <a:rPr sz="3154" dirty="0"/>
              <a:t>Project history</a:t>
            </a:r>
          </a:p>
          <a:p>
            <a:pPr marL="450627" lvl="0" indent="-450627" defTabSz="379475">
              <a:spcBef>
                <a:spcPts val="400"/>
              </a:spcBef>
              <a:defRPr sz="1800"/>
            </a:pPr>
            <a:r>
              <a:rPr sz="3154" b="1" dirty="0" smtClean="0"/>
              <a:t>In</a:t>
            </a:r>
            <a:r>
              <a:rPr sz="3154" b="1" dirty="0"/>
              <a:t>-Memory Data Fabric</a:t>
            </a:r>
          </a:p>
          <a:p>
            <a:pPr marL="806386" lvl="1" indent="-426910" defTabSz="379475">
              <a:spcBef>
                <a:spcPts val="400"/>
              </a:spcBef>
              <a:buChar char="•"/>
              <a:defRPr sz="1800"/>
            </a:pPr>
            <a:r>
              <a:rPr sz="2988" dirty="0"/>
              <a:t>Advanced Clustering</a:t>
            </a:r>
          </a:p>
          <a:p>
            <a:pPr marL="806386" lvl="1" indent="-426910" defTabSz="379475">
              <a:spcBef>
                <a:spcPts val="400"/>
              </a:spcBef>
              <a:buChar char="•"/>
              <a:defRPr sz="1800"/>
            </a:pPr>
            <a:r>
              <a:rPr sz="2988" dirty="0"/>
              <a:t>In-Memory Compute Grid</a:t>
            </a:r>
          </a:p>
          <a:p>
            <a:pPr marL="806386" lvl="1" indent="-426910" defTabSz="379475">
              <a:spcBef>
                <a:spcPts val="400"/>
              </a:spcBef>
              <a:buChar char="•"/>
              <a:defRPr sz="1800"/>
            </a:pPr>
            <a:r>
              <a:rPr sz="2988" dirty="0"/>
              <a:t>In-Memory Data Grid</a:t>
            </a:r>
          </a:p>
          <a:p>
            <a:pPr marL="806386" lvl="1" indent="-426910" defTabSz="379475">
              <a:spcBef>
                <a:spcPts val="400"/>
              </a:spcBef>
              <a:buChar char="•"/>
              <a:defRPr sz="1800"/>
            </a:pPr>
            <a:r>
              <a:rPr sz="2988" dirty="0"/>
              <a:t>In-Memory Service Grid</a:t>
            </a:r>
          </a:p>
          <a:p>
            <a:pPr marL="806386" lvl="1" indent="-426910" defTabSz="379475">
              <a:spcBef>
                <a:spcPts val="400"/>
              </a:spcBef>
              <a:buChar char="•"/>
              <a:defRPr sz="1800"/>
            </a:pPr>
            <a:r>
              <a:rPr sz="2988" dirty="0"/>
              <a:t>In-Memory Streaming &amp; CEP</a:t>
            </a:r>
          </a:p>
          <a:p>
            <a:pPr marL="806386" lvl="1" indent="-426910" defTabSz="379475">
              <a:spcBef>
                <a:spcPts val="400"/>
              </a:spcBef>
              <a:buChar char="•"/>
              <a:defRPr sz="1800"/>
            </a:pPr>
            <a:r>
              <a:rPr sz="2988" dirty="0"/>
              <a:t>Plug-n-Play Hadoop </a:t>
            </a:r>
            <a:r>
              <a:rPr sz="2988" dirty="0" smtClean="0"/>
              <a:t>Accelerator</a:t>
            </a:r>
            <a:endParaRPr sz="2988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>
            <a:spLocks noGrp="1"/>
          </p:cNvSpPr>
          <p:nvPr>
            <p:ph type="body" idx="1"/>
          </p:nvPr>
        </p:nvSpPr>
        <p:spPr>
          <a:xfrm>
            <a:off x="1217715" y="1917699"/>
            <a:ext cx="6826722" cy="637636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800"/>
              <a:t>Pluggable Auth &amp; Auth</a:t>
            </a:r>
          </a:p>
          <a:p>
            <a:pPr lvl="1">
              <a:defRPr sz="1800"/>
            </a:pPr>
            <a:r>
              <a:rPr sz="3100"/>
              <a:t>JAAS, LDAP, JNDI, Kerberos</a:t>
            </a:r>
          </a:p>
          <a:p>
            <a:pPr lvl="0">
              <a:defRPr sz="1800"/>
            </a:pPr>
            <a:r>
              <a:rPr sz="3800"/>
              <a:t>In-Cluster Node Authentication</a:t>
            </a:r>
          </a:p>
          <a:p>
            <a:pPr lvl="0">
              <a:defRPr sz="1800"/>
            </a:pPr>
            <a:r>
              <a:rPr sz="3800"/>
              <a:t>Client Authentication</a:t>
            </a:r>
          </a:p>
          <a:p>
            <a:pPr lvl="0">
              <a:defRPr sz="1800"/>
            </a:pPr>
            <a:r>
              <a:rPr sz="3800"/>
              <a:t>Secure Client Sessions</a:t>
            </a:r>
          </a:p>
          <a:p>
            <a:pPr lvl="0">
              <a:defRPr sz="1800"/>
            </a:pPr>
            <a:r>
              <a:rPr sz="3800"/>
              <a:t>Fine-Grained Authorization</a:t>
            </a:r>
          </a:p>
          <a:p>
            <a:pPr lvl="0">
              <a:defRPr sz="1800"/>
            </a:pPr>
            <a:r>
              <a:rPr sz="3800"/>
              <a:t>Comprehensive Auditing</a:t>
            </a:r>
          </a:p>
          <a:p>
            <a:pPr lvl="1">
              <a:defRPr sz="1800"/>
            </a:pPr>
            <a:r>
              <a:rPr sz="3100"/>
              <a:t>Who? What? When?</a:t>
            </a:r>
          </a:p>
          <a:p>
            <a:pPr lvl="0">
              <a:spcBef>
                <a:spcPts val="700"/>
              </a:spcBef>
              <a:buChar char="✴"/>
              <a:defRPr sz="1800"/>
            </a:pPr>
            <a:r>
              <a:rPr sz="3400" i="1"/>
              <a:t>Enterprise Edition Only</a:t>
            </a:r>
          </a:p>
        </p:txBody>
      </p:sp>
      <p:sp>
        <p:nvSpPr>
          <p:cNvPr id="240" name="Shape 240"/>
          <p:cNvSpPr>
            <a:spLocks noGrp="1"/>
          </p:cNvSpPr>
          <p:nvPr>
            <p:ph type="title"/>
          </p:nvPr>
        </p:nvSpPr>
        <p:spPr>
          <a:xfrm>
            <a:off x="2641599" y="377318"/>
            <a:ext cx="10972802" cy="1508123"/>
          </a:xfrm>
          <a:prstGeom prst="rect">
            <a:avLst/>
          </a:prstGeom>
        </p:spPr>
        <p:txBody>
          <a:bodyPr/>
          <a:lstStyle/>
          <a:p>
            <a:pPr lvl="0">
              <a:defRPr sz="1800" b="0">
                <a:solidFill>
                  <a:srgbClr val="000000"/>
                </a:solidFill>
                <a:effectLst/>
              </a:defRPr>
            </a:pPr>
            <a:r>
              <a:rPr sz="5600" b="1">
                <a:solidFill>
                  <a:srgbClr val="ED1C24"/>
                </a:solidFill>
                <a:effectLst>
                  <a:outerShdw blurRad="12700" dist="12700" dir="3000000" rotWithShape="0">
                    <a:srgbClr val="999999"/>
                  </a:outerShdw>
                </a:effectLst>
              </a:rPr>
              <a:t>In-Memory Data Fabric: Security</a:t>
            </a:r>
          </a:p>
        </p:txBody>
      </p:sp>
      <p:pic>
        <p:nvPicPr>
          <p:cNvPr id="241" name="pasted-image.pd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858250" y="2678253"/>
            <a:ext cx="6060527" cy="454092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>
            <a:spLocks noGrp="1"/>
          </p:cNvSpPr>
          <p:nvPr>
            <p:ph type="title"/>
          </p:nvPr>
        </p:nvSpPr>
        <p:spPr>
          <a:xfrm>
            <a:off x="3556000" y="3816413"/>
            <a:ext cx="9144000" cy="1511174"/>
          </a:xfrm>
          <a:prstGeom prst="rect">
            <a:avLst/>
          </a:prstGeom>
        </p:spPr>
        <p:txBody>
          <a:bodyPr/>
          <a:lstStyle>
            <a:lvl1pPr algn="ctr"/>
          </a:lstStyle>
          <a:p>
            <a:pPr lvl="0">
              <a:defRPr sz="1800" b="0" cap="none">
                <a:solidFill>
                  <a:srgbClr val="000000"/>
                </a:solidFill>
                <a:effectLst/>
              </a:defRPr>
            </a:pPr>
            <a:r>
              <a:rPr lang="en-US" sz="6200" b="1" cap="all" dirty="0" smtClean="0">
                <a:solidFill>
                  <a:srgbClr val="ED1C24"/>
                </a:solidFill>
                <a:effectLst>
                  <a:outerShdw blurRad="12700" dist="12700" dir="3000000" rotWithShape="0">
                    <a:srgbClr val="999999"/>
                  </a:outerShdw>
                </a:effectLst>
              </a:rPr>
              <a:t>Thank YOU!</a:t>
            </a:r>
            <a:endParaRPr sz="6200" b="1" cap="all" dirty="0">
              <a:solidFill>
                <a:srgbClr val="ED1C24"/>
              </a:solidFill>
              <a:effectLst>
                <a:outerShdw blurRad="12700" dist="12700" dir="3000000" rotWithShape="0">
                  <a:srgbClr val="999999"/>
                </a:outerShdw>
              </a:effectLst>
            </a:endParaRPr>
          </a:p>
        </p:txBody>
      </p:sp>
      <p:sp>
        <p:nvSpPr>
          <p:cNvPr id="204" name="Shape 204"/>
          <p:cNvSpPr/>
          <p:nvPr/>
        </p:nvSpPr>
        <p:spPr>
          <a:xfrm>
            <a:off x="6153322" y="7648052"/>
            <a:ext cx="4711169" cy="54186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7733" tIns="67733" rIns="67733" bIns="67733" anchor="ctr">
            <a:spAutoFit/>
          </a:bodyPr>
          <a:lstStyle>
            <a:lvl1pPr>
              <a:defRPr sz="2600"/>
            </a:lvl1pPr>
          </a:lstStyle>
          <a:p>
            <a:pPr lvl="0">
              <a:defRPr sz="1800"/>
            </a:pPr>
            <a:r>
              <a:rPr sz="2600" dirty="0" smtClean="0"/>
              <a:t>www.ignite.apache.org</a:t>
            </a:r>
            <a:endParaRPr sz="2600" dirty="0"/>
          </a:p>
        </p:txBody>
      </p:sp>
      <p:grpSp>
        <p:nvGrpSpPr>
          <p:cNvPr id="207" name="Group 207"/>
          <p:cNvGrpSpPr/>
          <p:nvPr/>
        </p:nvGrpSpPr>
        <p:grpSpPr>
          <a:xfrm>
            <a:off x="9771470" y="7414257"/>
            <a:ext cx="2685878" cy="1009458"/>
            <a:chOff x="0" y="-210819"/>
            <a:chExt cx="2685877" cy="1009457"/>
          </a:xfrm>
        </p:grpSpPr>
        <p:pic>
          <p:nvPicPr>
            <p:cNvPr id="205" name="image4.png" descr="twitter64x64.png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630911" cy="63091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06" name="Shape 206"/>
            <p:cNvSpPr/>
            <p:nvPr/>
          </p:nvSpPr>
          <p:spPr>
            <a:xfrm>
              <a:off x="630910" y="-210820"/>
              <a:ext cx="2054968" cy="1009458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67733" tIns="67733" rIns="67733" bIns="67733" numCol="1" anchor="ctr">
              <a:noAutofit/>
            </a:bodyPr>
            <a:lstStyle/>
            <a:p>
              <a:pPr lvl="0">
                <a:defRPr sz="1800"/>
              </a:pPr>
              <a:r>
                <a:rPr sz="2600"/>
                <a:t>#apacheignite</a:t>
              </a: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7673" y="6904417"/>
            <a:ext cx="2032000" cy="20320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fabric_diag_drawn_newColors.tif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71653" y="2270882"/>
            <a:ext cx="10515601" cy="5850180"/>
          </a:xfrm>
          <a:prstGeom prst="rect">
            <a:avLst/>
          </a:prstGeom>
          <a:ln w="12700">
            <a:miter lim="400000"/>
          </a:ln>
        </p:spPr>
      </p:pic>
      <p:sp>
        <p:nvSpPr>
          <p:cNvPr id="120" name="Shape 120"/>
          <p:cNvSpPr>
            <a:spLocks noGrp="1"/>
          </p:cNvSpPr>
          <p:nvPr>
            <p:ph type="title"/>
          </p:nvPr>
        </p:nvSpPr>
        <p:spPr>
          <a:xfrm>
            <a:off x="2870199" y="376155"/>
            <a:ext cx="10515601" cy="1520429"/>
          </a:xfrm>
          <a:prstGeom prst="rect">
            <a:avLst/>
          </a:prstGeom>
        </p:spPr>
        <p:txBody>
          <a:bodyPr/>
          <a:lstStyle/>
          <a:p>
            <a:pPr lvl="0">
              <a:defRPr sz="1800" b="0">
                <a:solidFill>
                  <a:srgbClr val="000000"/>
                </a:solidFill>
                <a:effectLst/>
              </a:defRPr>
            </a:pPr>
            <a:r>
              <a:rPr sz="5600" b="1">
                <a:solidFill>
                  <a:srgbClr val="ED1C24"/>
                </a:solidFill>
                <a:effectLst>
                  <a:outerShdw blurRad="12700" dist="12700" dir="3000000" rotWithShape="0">
                    <a:srgbClr val="999999"/>
                  </a:outerShdw>
                </a:effectLst>
              </a:rPr>
              <a:t>In-Memory Data Fabric</a:t>
            </a:r>
          </a:p>
          <a:p>
            <a:pPr lvl="0">
              <a:defRPr sz="1800" b="0">
                <a:solidFill>
                  <a:srgbClr val="000000"/>
                </a:solidFill>
                <a:effectLst/>
              </a:defRPr>
            </a:pPr>
            <a:r>
              <a:rPr sz="3000" b="1">
                <a:solidFill>
                  <a:srgbClr val="535353"/>
                </a:solidFill>
                <a:effectLst>
                  <a:outerShdw blurRad="12700" dist="12700" dir="3000000" rotWithShape="0">
                    <a:srgbClr val="999999"/>
                  </a:outerShdw>
                </a:effectLst>
              </a:rPr>
              <a:t>Strategic Approach to IMC</a:t>
            </a:r>
          </a:p>
        </p:txBody>
      </p:sp>
      <p:sp>
        <p:nvSpPr>
          <p:cNvPr id="121" name="Shape 121"/>
          <p:cNvSpPr/>
          <p:nvPr/>
        </p:nvSpPr>
        <p:spPr>
          <a:xfrm>
            <a:off x="11621188" y="3015477"/>
            <a:ext cx="2308916" cy="7239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marL="182879" indent="-170179">
              <a:buClr>
                <a:srgbClr val="535353"/>
              </a:buClr>
              <a:buSzPct val="81578"/>
              <a:buFont typeface="Arial"/>
              <a:buChar char="•"/>
              <a:defRPr sz="1600" spc="-43">
                <a:latin typeface="Tekton Pro"/>
                <a:ea typeface="Tekton Pro"/>
                <a:cs typeface="Tekton Pro"/>
                <a:sym typeface="Tekton Pro"/>
              </a:defRPr>
            </a:lvl1pPr>
          </a:lstStyle>
          <a:p>
            <a:pPr lvl="0">
              <a:defRPr sz="1800" spc="0"/>
            </a:pPr>
            <a:r>
              <a:rPr sz="1600" spc="-43"/>
              <a:t>Supports Applications of various types and languages</a:t>
            </a:r>
          </a:p>
        </p:txBody>
      </p:sp>
      <p:sp>
        <p:nvSpPr>
          <p:cNvPr id="122" name="Shape 122"/>
          <p:cNvSpPr/>
          <p:nvPr/>
        </p:nvSpPr>
        <p:spPr>
          <a:xfrm flipH="1">
            <a:off x="10712593" y="3403975"/>
            <a:ext cx="804593" cy="165055"/>
          </a:xfrm>
          <a:prstGeom prst="line">
            <a:avLst/>
          </a:prstGeom>
          <a:ln w="25400">
            <a:solidFill>
              <a:srgbClr val="005493"/>
            </a:solidFill>
            <a:miter lim="0"/>
            <a:tailEnd type="triangle"/>
          </a:ln>
        </p:spPr>
        <p:txBody>
          <a:bodyPr lIns="0" tIns="0" rIns="0" bIns="0"/>
          <a:lstStyle/>
          <a:p>
            <a:pPr lvl="0">
              <a:defRPr sz="2400"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123" name="Shape 123"/>
          <p:cNvSpPr/>
          <p:nvPr/>
        </p:nvSpPr>
        <p:spPr>
          <a:xfrm>
            <a:off x="11621188" y="3999542"/>
            <a:ext cx="2822683" cy="188908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marL="113506" lvl="0" indent="-106362">
              <a:lnSpc>
                <a:spcPts val="2100"/>
              </a:lnSpc>
              <a:buClr>
                <a:srgbClr val="535353"/>
              </a:buClr>
              <a:buSzPct val="81578"/>
              <a:buFont typeface="Arial"/>
              <a:buChar char="•"/>
              <a:defRPr sz="1800"/>
            </a:pPr>
            <a:r>
              <a:rPr sz="1600" spc="-24">
                <a:latin typeface="Tekton Pro"/>
                <a:ea typeface="Tekton Pro"/>
                <a:cs typeface="Tekton Pro"/>
                <a:sym typeface="Tekton Pro"/>
              </a:rPr>
              <a:t>Open Source – Apache 2.0</a:t>
            </a:r>
          </a:p>
          <a:p>
            <a:pPr marL="113506" lvl="0" indent="-106362">
              <a:lnSpc>
                <a:spcPts val="2100"/>
              </a:lnSpc>
              <a:buClr>
                <a:srgbClr val="535353"/>
              </a:buClr>
              <a:buSzPct val="81578"/>
              <a:buFont typeface="Arial"/>
              <a:buChar char="•"/>
              <a:defRPr sz="1800"/>
            </a:pPr>
            <a:r>
              <a:rPr sz="1600" spc="-24">
                <a:latin typeface="Tekton Pro"/>
                <a:ea typeface="Tekton Pro"/>
                <a:cs typeface="Tekton Pro"/>
                <a:sym typeface="Tekton Pro"/>
              </a:rPr>
              <a:t>Simple Java APIs</a:t>
            </a:r>
          </a:p>
          <a:p>
            <a:pPr marL="113506" lvl="0" indent="-106362">
              <a:lnSpc>
                <a:spcPts val="2100"/>
              </a:lnSpc>
              <a:buClr>
                <a:srgbClr val="535353"/>
              </a:buClr>
              <a:buSzPct val="81578"/>
              <a:buFont typeface="Arial"/>
              <a:buChar char="•"/>
              <a:defRPr sz="1800"/>
            </a:pPr>
            <a:r>
              <a:rPr sz="1600" spc="-24">
                <a:latin typeface="Tekton Pro"/>
                <a:ea typeface="Tekton Pro"/>
                <a:cs typeface="Tekton Pro"/>
                <a:sym typeface="Tekton Pro"/>
              </a:rPr>
              <a:t>1 JAR Dependency</a:t>
            </a:r>
          </a:p>
          <a:p>
            <a:pPr marL="113506" lvl="0" indent="-106362">
              <a:lnSpc>
                <a:spcPts val="2100"/>
              </a:lnSpc>
              <a:buClr>
                <a:srgbClr val="535353"/>
              </a:buClr>
              <a:buSzPct val="81578"/>
              <a:buFont typeface="Arial"/>
              <a:buChar char="•"/>
              <a:defRPr sz="1800"/>
            </a:pPr>
            <a:r>
              <a:rPr sz="1600" spc="-24">
                <a:latin typeface="Tekton Pro"/>
                <a:ea typeface="Tekton Pro"/>
                <a:cs typeface="Tekton Pro"/>
                <a:sym typeface="Tekton Pro"/>
              </a:rPr>
              <a:t>High Performance &amp; Scale</a:t>
            </a:r>
          </a:p>
          <a:p>
            <a:pPr marL="113506" lvl="0" indent="-106362">
              <a:lnSpc>
                <a:spcPts val="2100"/>
              </a:lnSpc>
              <a:buClr>
                <a:srgbClr val="535353"/>
              </a:buClr>
              <a:buSzPct val="81578"/>
              <a:buFont typeface="Arial"/>
              <a:buChar char="•"/>
              <a:defRPr sz="1800"/>
            </a:pPr>
            <a:r>
              <a:rPr sz="1600" spc="-24">
                <a:latin typeface="Tekton Pro"/>
                <a:ea typeface="Tekton Pro"/>
                <a:cs typeface="Tekton Pro"/>
                <a:sym typeface="Tekton Pro"/>
              </a:rPr>
              <a:t>Automatic Fault Tolerance</a:t>
            </a:r>
          </a:p>
          <a:p>
            <a:pPr marL="113506" lvl="0" indent="-106362">
              <a:lnSpc>
                <a:spcPts val="2100"/>
              </a:lnSpc>
              <a:buClr>
                <a:srgbClr val="535353"/>
              </a:buClr>
              <a:buSzPct val="81578"/>
              <a:buFont typeface="Arial"/>
              <a:buChar char="•"/>
              <a:defRPr sz="1800"/>
            </a:pPr>
            <a:r>
              <a:rPr sz="1600" spc="-24">
                <a:latin typeface="Tekton Pro"/>
                <a:ea typeface="Tekton Pro"/>
                <a:cs typeface="Tekton Pro"/>
                <a:sym typeface="Tekton Pro"/>
              </a:rPr>
              <a:t>Management/Monitoring</a:t>
            </a:r>
          </a:p>
          <a:p>
            <a:pPr marL="113506" lvl="0" indent="-106362">
              <a:lnSpc>
                <a:spcPts val="2100"/>
              </a:lnSpc>
              <a:buClr>
                <a:srgbClr val="535353"/>
              </a:buClr>
              <a:buSzPct val="81578"/>
              <a:buFont typeface="Arial"/>
              <a:buChar char="•"/>
              <a:defRPr sz="1800"/>
            </a:pPr>
            <a:r>
              <a:rPr sz="1600" spc="-24">
                <a:latin typeface="Tekton Pro"/>
                <a:ea typeface="Tekton Pro"/>
                <a:cs typeface="Tekton Pro"/>
                <a:sym typeface="Tekton Pro"/>
              </a:rPr>
              <a:t>Runs on Commodity Hardware</a:t>
            </a:r>
          </a:p>
        </p:txBody>
      </p:sp>
      <p:sp>
        <p:nvSpPr>
          <p:cNvPr id="124" name="Shape 124"/>
          <p:cNvSpPr/>
          <p:nvPr/>
        </p:nvSpPr>
        <p:spPr>
          <a:xfrm flipH="1">
            <a:off x="10846380" y="4944081"/>
            <a:ext cx="624364" cy="1"/>
          </a:xfrm>
          <a:prstGeom prst="line">
            <a:avLst/>
          </a:prstGeom>
          <a:ln w="25400">
            <a:solidFill>
              <a:srgbClr val="005493"/>
            </a:solidFill>
            <a:miter lim="0"/>
            <a:tailEnd type="triangle"/>
          </a:ln>
        </p:spPr>
        <p:txBody>
          <a:bodyPr lIns="0" tIns="0" rIns="0" bIns="0"/>
          <a:lstStyle/>
          <a:p>
            <a:pPr lvl="0">
              <a:defRPr sz="2400"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125" name="Shape 125"/>
          <p:cNvSpPr/>
          <p:nvPr/>
        </p:nvSpPr>
        <p:spPr>
          <a:xfrm>
            <a:off x="11621188" y="6294142"/>
            <a:ext cx="2242184" cy="74608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marL="113506" lvl="0" indent="-106362">
              <a:buClr>
                <a:srgbClr val="535353"/>
              </a:buClr>
              <a:buSzPct val="81578"/>
              <a:buFont typeface="Arial"/>
              <a:buChar char="•"/>
              <a:defRPr sz="1800"/>
            </a:pPr>
            <a:r>
              <a:rPr sz="1600" spc="-24">
                <a:latin typeface="Tekton Pro"/>
                <a:ea typeface="Tekton Pro"/>
                <a:cs typeface="Tekton Pro"/>
                <a:sym typeface="Tekton Pro"/>
              </a:rPr>
              <a:t>Supports existing &amp; </a:t>
            </a:r>
            <a:br>
              <a:rPr sz="1600" spc="-24">
                <a:latin typeface="Tekton Pro"/>
                <a:ea typeface="Tekton Pro"/>
                <a:cs typeface="Tekton Pro"/>
                <a:sym typeface="Tekton Pro"/>
              </a:rPr>
            </a:br>
            <a:r>
              <a:rPr sz="1600" spc="-24">
                <a:latin typeface="Tekton Pro"/>
                <a:ea typeface="Tekton Pro"/>
                <a:cs typeface="Tekton Pro"/>
                <a:sym typeface="Tekton Pro"/>
              </a:rPr>
              <a:t>new data sources</a:t>
            </a:r>
          </a:p>
          <a:p>
            <a:pPr marL="113506" lvl="0" indent="-106362">
              <a:lnSpc>
                <a:spcPts val="2100"/>
              </a:lnSpc>
              <a:buClr>
                <a:srgbClr val="535353"/>
              </a:buClr>
              <a:buSzPct val="81578"/>
              <a:buFont typeface="Arial"/>
              <a:buChar char="•"/>
              <a:defRPr sz="1800"/>
            </a:pPr>
            <a:r>
              <a:rPr sz="1600" spc="-24">
                <a:latin typeface="Tekton Pro"/>
                <a:ea typeface="Tekton Pro"/>
                <a:cs typeface="Tekton Pro"/>
                <a:sym typeface="Tekton Pro"/>
              </a:rPr>
              <a:t>No need to rip &amp; replace</a:t>
            </a:r>
          </a:p>
        </p:txBody>
      </p:sp>
      <p:sp>
        <p:nvSpPr>
          <p:cNvPr id="126" name="Shape 126"/>
          <p:cNvSpPr/>
          <p:nvPr/>
        </p:nvSpPr>
        <p:spPr>
          <a:xfrm flipH="1">
            <a:off x="10322377" y="6450049"/>
            <a:ext cx="1058937" cy="223691"/>
          </a:xfrm>
          <a:prstGeom prst="line">
            <a:avLst/>
          </a:prstGeom>
          <a:ln w="25400">
            <a:solidFill>
              <a:srgbClr val="005493"/>
            </a:solidFill>
            <a:miter lim="0"/>
            <a:tailEnd type="triangle"/>
          </a:ln>
        </p:spPr>
        <p:txBody>
          <a:bodyPr lIns="0" tIns="0" rIns="0" bIns="0"/>
          <a:lstStyle/>
          <a:p>
            <a:pPr lvl="0">
              <a:defRPr sz="2400"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>
            <a:spLocks noGrp="1"/>
          </p:cNvSpPr>
          <p:nvPr>
            <p:ph type="body" idx="1"/>
          </p:nvPr>
        </p:nvSpPr>
        <p:spPr>
          <a:xfrm>
            <a:off x="4328290" y="4676329"/>
            <a:ext cx="7063166" cy="3905362"/>
          </a:xfrm>
          <a:prstGeom prst="rect">
            <a:avLst/>
          </a:prstGeom>
        </p:spPr>
        <p:txBody>
          <a:bodyPr lIns="0" tIns="0" rIns="0" bIns="0"/>
          <a:lstStyle/>
          <a:p>
            <a:pPr marL="0" lvl="0" indent="0" defTabSz="333756">
              <a:spcBef>
                <a:spcPts val="400"/>
              </a:spcBef>
              <a:buClrTx/>
              <a:buSzTx/>
              <a:buFontTx/>
              <a:buNone/>
              <a:defRPr sz="1800"/>
            </a:pPr>
            <a:r>
              <a:rPr sz="2774" b="1"/>
              <a:t>Performance</a:t>
            </a:r>
          </a:p>
          <a:p>
            <a:pPr marL="845156" lvl="1" indent="-511400" defTabSz="333756">
              <a:spcBef>
                <a:spcPts val="400"/>
              </a:spcBef>
              <a:defRPr sz="1800"/>
            </a:pPr>
            <a:r>
              <a:rPr sz="2190"/>
              <a:t>High Throughput</a:t>
            </a:r>
          </a:p>
          <a:p>
            <a:pPr marL="845156" lvl="1" indent="-511400" defTabSz="333756">
              <a:spcBef>
                <a:spcPts val="400"/>
              </a:spcBef>
              <a:defRPr sz="1800"/>
            </a:pPr>
            <a:r>
              <a:rPr sz="2190"/>
              <a:t>Low Latencies</a:t>
            </a:r>
          </a:p>
          <a:p>
            <a:pPr marL="0" lvl="0" indent="0" defTabSz="333756">
              <a:spcBef>
                <a:spcPts val="400"/>
              </a:spcBef>
              <a:buClrTx/>
              <a:buSzTx/>
              <a:buFontTx/>
              <a:buNone/>
              <a:defRPr sz="1800"/>
            </a:pPr>
            <a:r>
              <a:rPr sz="2774" b="1"/>
              <a:t>Scalability</a:t>
            </a:r>
          </a:p>
          <a:p>
            <a:pPr marL="845156" lvl="1" indent="-511400" defTabSz="333756">
              <a:spcBef>
                <a:spcPts val="400"/>
              </a:spcBef>
              <a:defRPr sz="1800"/>
            </a:pPr>
            <a:r>
              <a:rPr sz="2190"/>
              <a:t>Add Cluster Members (cores)</a:t>
            </a:r>
          </a:p>
          <a:p>
            <a:pPr marL="845156" lvl="1" indent="-511400" defTabSz="333756">
              <a:spcBef>
                <a:spcPts val="400"/>
              </a:spcBef>
              <a:defRPr sz="1800"/>
            </a:pPr>
            <a:r>
              <a:rPr sz="2190"/>
              <a:t>Add Memory (RAM)</a:t>
            </a:r>
          </a:p>
          <a:p>
            <a:pPr marL="0" lvl="0" indent="0" defTabSz="333756">
              <a:spcBef>
                <a:spcPts val="400"/>
              </a:spcBef>
              <a:buClrTx/>
              <a:buSzTx/>
              <a:buFontTx/>
              <a:buNone/>
              <a:defRPr sz="1800"/>
            </a:pPr>
            <a:r>
              <a:rPr sz="2774" b="1"/>
              <a:t>High Availability</a:t>
            </a:r>
          </a:p>
          <a:p>
            <a:pPr marL="845156" lvl="1" indent="-511400" defTabSz="333756">
              <a:spcBef>
                <a:spcPts val="400"/>
              </a:spcBef>
              <a:defRPr sz="1800"/>
            </a:pPr>
            <a:r>
              <a:rPr sz="2190"/>
              <a:t>Data Backups</a:t>
            </a:r>
          </a:p>
          <a:p>
            <a:pPr marL="845156" lvl="1" indent="-511400" defTabSz="333756">
              <a:spcBef>
                <a:spcPts val="400"/>
              </a:spcBef>
              <a:defRPr sz="1800"/>
            </a:pPr>
            <a:r>
              <a:rPr sz="2190"/>
              <a:t>Datacenter Replication</a:t>
            </a:r>
          </a:p>
        </p:txBody>
      </p:sp>
      <p:sp>
        <p:nvSpPr>
          <p:cNvPr id="129" name="Shape 129"/>
          <p:cNvSpPr>
            <a:spLocks noGrp="1"/>
          </p:cNvSpPr>
          <p:nvPr>
            <p:ph type="title"/>
          </p:nvPr>
        </p:nvSpPr>
        <p:spPr>
          <a:xfrm>
            <a:off x="2186274" y="377318"/>
            <a:ext cx="11769342" cy="1508123"/>
          </a:xfrm>
          <a:prstGeom prst="rect">
            <a:avLst/>
          </a:prstGeom>
        </p:spPr>
        <p:txBody>
          <a:bodyPr/>
          <a:lstStyle/>
          <a:p>
            <a:pPr lvl="0">
              <a:defRPr sz="1800" b="0">
                <a:solidFill>
                  <a:srgbClr val="000000"/>
                </a:solidFill>
                <a:effectLst/>
              </a:defRPr>
            </a:pPr>
            <a:r>
              <a:rPr sz="5600" b="1">
                <a:solidFill>
                  <a:srgbClr val="ED1C24"/>
                </a:solidFill>
                <a:effectLst>
                  <a:outerShdw blurRad="12700" dist="12700" dir="3000000" rotWithShape="0">
                    <a:srgbClr val="999999"/>
                  </a:outerShdw>
                </a:effectLst>
              </a:rPr>
              <a:t>In-Memory Data Fabric</a:t>
            </a:r>
          </a:p>
          <a:p>
            <a:pPr lvl="0">
              <a:defRPr sz="1800" b="0">
                <a:solidFill>
                  <a:srgbClr val="000000"/>
                </a:solidFill>
                <a:effectLst/>
              </a:defRPr>
            </a:pPr>
            <a:r>
              <a:rPr sz="3000" b="1">
                <a:solidFill>
                  <a:srgbClr val="535353"/>
                </a:solidFill>
                <a:effectLst>
                  <a:outerShdw blurRad="12700" dist="12700" dir="3000000" rotWithShape="0">
                    <a:srgbClr val="999999"/>
                  </a:outerShdw>
                </a:effectLst>
              </a:rPr>
              <a:t>Main Characteristics</a:t>
            </a:r>
          </a:p>
        </p:txBody>
      </p:sp>
      <p:sp>
        <p:nvSpPr>
          <p:cNvPr id="130" name="Shape 130"/>
          <p:cNvSpPr/>
          <p:nvPr/>
        </p:nvSpPr>
        <p:spPr>
          <a:xfrm>
            <a:off x="8827635" y="4676329"/>
            <a:ext cx="6085612" cy="390536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/>
          <a:p>
            <a:pPr lvl="0" defTabSz="333756">
              <a:spcBef>
                <a:spcPts val="400"/>
              </a:spcBef>
              <a:defRPr sz="1800"/>
            </a:pPr>
            <a:r>
              <a:rPr sz="2774" b="1"/>
              <a:t>Transactions</a:t>
            </a:r>
          </a:p>
          <a:p>
            <a:pPr marL="845156" lvl="1" indent="-511400" defTabSz="333756">
              <a:spcBef>
                <a:spcPts val="400"/>
              </a:spcBef>
              <a:buClr>
                <a:srgbClr val="ED1C24"/>
              </a:buClr>
              <a:buSzPct val="100000"/>
              <a:buFont typeface="Arial"/>
              <a:buChar char="–"/>
              <a:defRPr sz="1800"/>
            </a:pPr>
            <a:r>
              <a:rPr sz="2190"/>
              <a:t>Fully ACID Compliant</a:t>
            </a:r>
          </a:p>
          <a:p>
            <a:pPr marL="845156" lvl="1" indent="-511400" defTabSz="333756">
              <a:spcBef>
                <a:spcPts val="400"/>
              </a:spcBef>
              <a:buClr>
                <a:srgbClr val="ED1C24"/>
              </a:buClr>
              <a:buSzPct val="100000"/>
              <a:buFont typeface="Arial"/>
              <a:buChar char="–"/>
              <a:defRPr sz="1800"/>
            </a:pPr>
            <a:r>
              <a:rPr sz="2190"/>
              <a:t>Optimistic &amp; Pessimistic</a:t>
            </a:r>
          </a:p>
          <a:p>
            <a:pPr lvl="0" defTabSz="333756">
              <a:spcBef>
                <a:spcPts val="400"/>
              </a:spcBef>
              <a:defRPr sz="1800"/>
            </a:pPr>
            <a:r>
              <a:rPr sz="2774" b="1"/>
              <a:t>Persistence</a:t>
            </a:r>
          </a:p>
          <a:p>
            <a:pPr marL="845156" lvl="1" indent="-511400" defTabSz="333756">
              <a:spcBef>
                <a:spcPts val="400"/>
              </a:spcBef>
              <a:buClr>
                <a:srgbClr val="ED1C24"/>
              </a:buClr>
              <a:buSzPct val="100000"/>
              <a:buFont typeface="Arial"/>
              <a:buChar char="–"/>
              <a:defRPr sz="1800"/>
            </a:pPr>
            <a:r>
              <a:rPr sz="2190"/>
              <a:t>SQL, NoSQL, Hadoop</a:t>
            </a:r>
          </a:p>
          <a:p>
            <a:pPr lvl="0" defTabSz="333756">
              <a:spcBef>
                <a:spcPts val="400"/>
              </a:spcBef>
              <a:defRPr sz="1800"/>
            </a:pPr>
            <a:r>
              <a:rPr sz="2774" b="1"/>
              <a:t>Security</a:t>
            </a:r>
          </a:p>
          <a:p>
            <a:pPr marL="845156" lvl="1" indent="-511400" defTabSz="333756">
              <a:spcBef>
                <a:spcPts val="400"/>
              </a:spcBef>
              <a:buClr>
                <a:srgbClr val="ED1C24"/>
              </a:buClr>
              <a:buSzPct val="100000"/>
              <a:buFont typeface="Arial"/>
              <a:buChar char="–"/>
              <a:defRPr sz="1800"/>
            </a:pPr>
            <a:r>
              <a:rPr sz="2190"/>
              <a:t>Authentication</a:t>
            </a:r>
          </a:p>
          <a:p>
            <a:pPr marL="845156" lvl="1" indent="-511400" defTabSz="333756">
              <a:spcBef>
                <a:spcPts val="400"/>
              </a:spcBef>
              <a:buClr>
                <a:srgbClr val="ED1C24"/>
              </a:buClr>
              <a:buSzPct val="100000"/>
              <a:buFont typeface="Arial"/>
              <a:buChar char="–"/>
              <a:defRPr sz="1800"/>
            </a:pPr>
            <a:r>
              <a:rPr sz="2190"/>
              <a:t>Authorization</a:t>
            </a:r>
          </a:p>
          <a:p>
            <a:pPr marL="845156" lvl="1" indent="-511400" defTabSz="333756">
              <a:spcBef>
                <a:spcPts val="400"/>
              </a:spcBef>
              <a:buClr>
                <a:srgbClr val="ED1C24"/>
              </a:buClr>
              <a:buSzPct val="100000"/>
              <a:buFont typeface="Arial"/>
              <a:buChar char="–"/>
              <a:defRPr sz="1800"/>
            </a:pPr>
            <a:r>
              <a:rPr sz="2190"/>
              <a:t>Tracing &amp; Auditing</a:t>
            </a:r>
          </a:p>
        </p:txBody>
      </p:sp>
      <p:pic>
        <p:nvPicPr>
          <p:cNvPr id="131" name="apache-ignit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261710" y="1817269"/>
            <a:ext cx="9732580" cy="294682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42925" lvl="0" indent="-542925" defTabSz="434340">
              <a:defRPr sz="1800"/>
            </a:pPr>
            <a:r>
              <a:rPr sz="3609"/>
              <a:t>Ease of Getting Started</a:t>
            </a:r>
          </a:p>
          <a:p>
            <a:pPr marL="977264" lvl="1" indent="-542925" defTabSz="434340">
              <a:defRPr sz="1800"/>
            </a:pPr>
            <a:r>
              <a:rPr sz="2945"/>
              <a:t>Automatic Discovery</a:t>
            </a:r>
          </a:p>
          <a:p>
            <a:pPr marL="542925" lvl="0" indent="-542925" defTabSz="434340">
              <a:defRPr sz="1800"/>
            </a:pPr>
            <a:r>
              <a:rPr sz="3609"/>
              <a:t>Any Environment</a:t>
            </a:r>
          </a:p>
          <a:p>
            <a:pPr marL="977264" lvl="1" indent="-542925" defTabSz="434340">
              <a:defRPr sz="1800"/>
            </a:pPr>
            <a:r>
              <a:rPr sz="2945"/>
              <a:t>Public Cloud</a:t>
            </a:r>
          </a:p>
          <a:p>
            <a:pPr marL="977264" lvl="1" indent="-542925" defTabSz="434340">
              <a:defRPr sz="1800"/>
            </a:pPr>
            <a:r>
              <a:rPr sz="2945"/>
              <a:t>Private Cloud</a:t>
            </a:r>
          </a:p>
          <a:p>
            <a:pPr marL="977264" lvl="1" indent="-542925" defTabSz="434340">
              <a:defRPr sz="1800"/>
            </a:pPr>
            <a:r>
              <a:rPr sz="2945"/>
              <a:t>Hybrid Cloud</a:t>
            </a:r>
          </a:p>
          <a:p>
            <a:pPr marL="977264" lvl="1" indent="-542925" defTabSz="434340">
              <a:defRPr sz="1800"/>
            </a:pPr>
            <a:r>
              <a:rPr sz="2945"/>
              <a:t>Local Laptop</a:t>
            </a:r>
          </a:p>
          <a:p>
            <a:pPr marL="542925" lvl="0" indent="-542925" defTabSz="434340">
              <a:defRPr sz="1800"/>
            </a:pPr>
            <a:r>
              <a:rPr sz="3609"/>
              <a:t>Zero-Deployment</a:t>
            </a:r>
          </a:p>
          <a:p>
            <a:pPr marL="977264" lvl="1" indent="-542925" defTabSz="434340">
              <a:defRPr sz="1800"/>
            </a:pPr>
            <a:r>
              <a:rPr sz="2945"/>
              <a:t>Auto-Deploy Code</a:t>
            </a:r>
          </a:p>
          <a:p>
            <a:pPr marL="542925" lvl="0" indent="-542925" defTabSz="434340">
              <a:defRPr sz="1800"/>
            </a:pPr>
            <a:r>
              <a:rPr sz="3609"/>
              <a:t>Full Cluster Management</a:t>
            </a:r>
          </a:p>
          <a:p>
            <a:pPr marL="542925" lvl="0" indent="-542925" defTabSz="434340">
              <a:defRPr sz="1800"/>
            </a:pPr>
            <a:r>
              <a:rPr sz="3609"/>
              <a:t>Pluggable Design</a:t>
            </a:r>
          </a:p>
        </p:txBody>
      </p:sp>
      <p:sp>
        <p:nvSpPr>
          <p:cNvPr id="136" name="Shape 136"/>
          <p:cNvSpPr>
            <a:spLocks noGrp="1"/>
          </p:cNvSpPr>
          <p:nvPr>
            <p:ph type="title"/>
          </p:nvPr>
        </p:nvSpPr>
        <p:spPr>
          <a:xfrm>
            <a:off x="2031702" y="391605"/>
            <a:ext cx="12078408" cy="1508124"/>
          </a:xfrm>
          <a:prstGeom prst="rect">
            <a:avLst/>
          </a:prstGeom>
        </p:spPr>
        <p:txBody>
          <a:bodyPr/>
          <a:lstStyle/>
          <a:p>
            <a:pPr lvl="0">
              <a:defRPr sz="1800" b="0">
                <a:solidFill>
                  <a:srgbClr val="000000"/>
                </a:solidFill>
                <a:effectLst/>
              </a:defRPr>
            </a:pPr>
            <a:r>
              <a:rPr lang="en-US" sz="5600" b="1" dirty="0" smtClean="0">
                <a:solidFill>
                  <a:srgbClr val="ED1C24"/>
                </a:solidFill>
                <a:effectLst>
                  <a:outerShdw blurRad="12700" dist="12700" dir="3000000" rotWithShape="0">
                    <a:srgbClr val="999999"/>
                  </a:outerShdw>
                </a:effectLst>
              </a:rPr>
              <a:t>In-Memory Clustering &amp; Deployment</a:t>
            </a:r>
            <a:endParaRPr sz="5600" b="1" dirty="0" smtClean="0">
              <a:solidFill>
                <a:srgbClr val="ED1C24"/>
              </a:solidFill>
              <a:effectLst>
                <a:outerShdw blurRad="12700" dist="12700" dir="3000000" rotWithShape="0">
                  <a:srgbClr val="999999"/>
                </a:outerShdw>
              </a:effectLst>
            </a:endParaRPr>
          </a:p>
        </p:txBody>
      </p:sp>
      <p:pic>
        <p:nvPicPr>
          <p:cNvPr id="137" name="pasted-image.pd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317627" y="2268307"/>
            <a:ext cx="7354248" cy="442434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>
            <a:spLocks noGrp="1"/>
          </p:cNvSpPr>
          <p:nvPr>
            <p:ph type="body" idx="1"/>
          </p:nvPr>
        </p:nvSpPr>
        <p:spPr>
          <a:xfrm>
            <a:off x="1574108" y="1917699"/>
            <a:ext cx="6072108" cy="637636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800"/>
              <a:t>Direct API for MapReduce</a:t>
            </a:r>
          </a:p>
          <a:p>
            <a:pPr lvl="0">
              <a:defRPr sz="1800"/>
            </a:pPr>
            <a:r>
              <a:rPr sz="3800"/>
              <a:t>Zero Deployment</a:t>
            </a:r>
          </a:p>
          <a:p>
            <a:pPr lvl="0">
              <a:defRPr sz="1800"/>
            </a:pPr>
            <a:r>
              <a:rPr sz="3800"/>
              <a:t>Cron-like Task Scheduling</a:t>
            </a:r>
          </a:p>
          <a:p>
            <a:pPr lvl="0">
              <a:defRPr sz="1800"/>
            </a:pPr>
            <a:r>
              <a:rPr sz="3800"/>
              <a:t>State Checkpoints</a:t>
            </a:r>
          </a:p>
          <a:p>
            <a:pPr lvl="0">
              <a:defRPr sz="1800"/>
            </a:pPr>
            <a:r>
              <a:rPr sz="3800"/>
              <a:t>Load Balancing</a:t>
            </a:r>
          </a:p>
          <a:p>
            <a:pPr lvl="0">
              <a:defRPr sz="1800"/>
            </a:pPr>
            <a:r>
              <a:rPr sz="3800"/>
              <a:t>Automatic Failover</a:t>
            </a:r>
          </a:p>
          <a:p>
            <a:pPr lvl="0">
              <a:defRPr sz="1800"/>
            </a:pPr>
            <a:r>
              <a:rPr sz="3800"/>
              <a:t>Full Cluster Management</a:t>
            </a:r>
          </a:p>
          <a:p>
            <a:pPr lvl="0">
              <a:defRPr sz="1800"/>
            </a:pPr>
            <a:r>
              <a:rPr sz="3800"/>
              <a:t>Pluggable SPI Design</a:t>
            </a:r>
          </a:p>
        </p:txBody>
      </p:sp>
      <p:sp>
        <p:nvSpPr>
          <p:cNvPr id="142" name="Shape 142"/>
          <p:cNvSpPr>
            <a:spLocks noGrp="1"/>
          </p:cNvSpPr>
          <p:nvPr>
            <p:ph type="title"/>
          </p:nvPr>
        </p:nvSpPr>
        <p:spPr>
          <a:xfrm>
            <a:off x="2641599" y="377318"/>
            <a:ext cx="10972802" cy="1508123"/>
          </a:xfrm>
          <a:prstGeom prst="rect">
            <a:avLst/>
          </a:prstGeom>
        </p:spPr>
        <p:txBody>
          <a:bodyPr/>
          <a:lstStyle/>
          <a:p>
            <a:pPr lvl="0">
              <a:defRPr sz="1800" b="0">
                <a:solidFill>
                  <a:srgbClr val="000000"/>
                </a:solidFill>
                <a:effectLst/>
              </a:defRPr>
            </a:pPr>
            <a:r>
              <a:rPr sz="5600" b="1">
                <a:solidFill>
                  <a:srgbClr val="ED1C24"/>
                </a:solidFill>
                <a:effectLst>
                  <a:outerShdw blurRad="12700" dist="12700" dir="3000000" rotWithShape="0">
                    <a:srgbClr val="999999"/>
                  </a:outerShdw>
                </a:effectLst>
              </a:rPr>
              <a:t>In-Memory Compute Grid</a:t>
            </a:r>
          </a:p>
        </p:txBody>
      </p:sp>
      <p:pic>
        <p:nvPicPr>
          <p:cNvPr id="143" name="image11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678525" y="3019825"/>
            <a:ext cx="5384801" cy="417210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>
            <a:spLocks noGrp="1"/>
          </p:cNvSpPr>
          <p:nvPr>
            <p:ph type="body" idx="1"/>
          </p:nvPr>
        </p:nvSpPr>
        <p:spPr>
          <a:xfrm>
            <a:off x="1126825" y="2171699"/>
            <a:ext cx="6995567" cy="5462138"/>
          </a:xfrm>
          <a:prstGeom prst="rect">
            <a:avLst/>
          </a:prstGeom>
        </p:spPr>
        <p:txBody>
          <a:bodyPr/>
          <a:lstStyle/>
          <a:p>
            <a:pPr marL="474344" lvl="0" indent="-474344" defTabSz="379475">
              <a:spcBef>
                <a:spcPts val="400"/>
              </a:spcBef>
              <a:defRPr sz="1800"/>
            </a:pPr>
            <a:r>
              <a:rPr sz="3154"/>
              <a:t>Distributed In-Memory Key-Value Store</a:t>
            </a:r>
          </a:p>
          <a:p>
            <a:pPr marL="474344" lvl="0" indent="-474344" defTabSz="379475">
              <a:spcBef>
                <a:spcPts val="400"/>
              </a:spcBef>
              <a:defRPr sz="1800"/>
            </a:pPr>
            <a:r>
              <a:rPr sz="3154"/>
              <a:t>Replicated and Partitioned data</a:t>
            </a:r>
          </a:p>
          <a:p>
            <a:pPr marL="474344" lvl="0" indent="-474344" defTabSz="379475">
              <a:spcBef>
                <a:spcPts val="400"/>
              </a:spcBef>
              <a:defRPr sz="1800"/>
            </a:pPr>
            <a:r>
              <a:rPr sz="3154"/>
              <a:t>TBs of data, of any type</a:t>
            </a:r>
          </a:p>
          <a:p>
            <a:pPr marL="474344" lvl="0" indent="-474344" defTabSz="379475">
              <a:spcBef>
                <a:spcPts val="400"/>
              </a:spcBef>
              <a:defRPr sz="1800"/>
            </a:pPr>
            <a:r>
              <a:rPr sz="3154"/>
              <a:t>On-Heap and Off-Heap Storage</a:t>
            </a:r>
          </a:p>
          <a:p>
            <a:pPr marL="474344" lvl="0" indent="-474344" defTabSz="379475">
              <a:spcBef>
                <a:spcPts val="400"/>
              </a:spcBef>
              <a:defRPr sz="1800"/>
            </a:pPr>
            <a:r>
              <a:rPr sz="3154"/>
              <a:t>Highly Available In-Memory Replicas</a:t>
            </a:r>
          </a:p>
          <a:p>
            <a:pPr marL="474344" lvl="0" indent="-474344" defTabSz="379475">
              <a:spcBef>
                <a:spcPts val="400"/>
              </a:spcBef>
              <a:defRPr sz="1800"/>
            </a:pPr>
            <a:r>
              <a:rPr sz="3154"/>
              <a:t>Automatic Failover </a:t>
            </a:r>
          </a:p>
          <a:p>
            <a:pPr marL="474344" lvl="0" indent="-474344" defTabSz="379475">
              <a:spcBef>
                <a:spcPts val="400"/>
              </a:spcBef>
              <a:defRPr sz="1800"/>
            </a:pPr>
            <a:r>
              <a:rPr sz="3154"/>
              <a:t>Distributed ACID Transactions </a:t>
            </a:r>
          </a:p>
          <a:p>
            <a:pPr marL="474344" lvl="0" indent="-474344" defTabSz="379475">
              <a:spcBef>
                <a:spcPts val="400"/>
              </a:spcBef>
              <a:defRPr sz="1800"/>
            </a:pPr>
            <a:r>
              <a:rPr sz="3154"/>
              <a:t>SQL queries and JDBC driver</a:t>
            </a:r>
          </a:p>
          <a:p>
            <a:pPr marL="474344" lvl="0" indent="-474344" defTabSz="379475">
              <a:spcBef>
                <a:spcPts val="400"/>
              </a:spcBef>
              <a:defRPr sz="1800"/>
            </a:pPr>
            <a:r>
              <a:rPr sz="3154"/>
              <a:t>Collocation of Compute and Data</a:t>
            </a:r>
          </a:p>
        </p:txBody>
      </p:sp>
      <p:sp>
        <p:nvSpPr>
          <p:cNvPr id="157" name="Shape 15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b="0">
                <a:solidFill>
                  <a:srgbClr val="000000"/>
                </a:solidFill>
                <a:effectLst/>
              </a:defRPr>
            </a:pPr>
            <a:r>
              <a:rPr sz="5600" b="1">
                <a:solidFill>
                  <a:srgbClr val="ED1C24"/>
                </a:solidFill>
                <a:effectLst>
                  <a:outerShdw blurRad="12700" dist="12700" dir="3000000" rotWithShape="0">
                    <a:srgbClr val="999999"/>
                  </a:outerShdw>
                </a:effectLst>
              </a:rPr>
              <a:t>In-Memory Data Grid</a:t>
            </a:r>
          </a:p>
        </p:txBody>
      </p:sp>
      <p:pic>
        <p:nvPicPr>
          <p:cNvPr id="158" name="image20.png" descr="in_memory_data_grid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648993" y="2975837"/>
            <a:ext cx="6301898" cy="426008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>
            <a:spLocks noGrp="1"/>
          </p:cNvSpPr>
          <p:nvPr>
            <p:ph type="body" idx="1"/>
          </p:nvPr>
        </p:nvSpPr>
        <p:spPr>
          <a:xfrm>
            <a:off x="1126825" y="2057399"/>
            <a:ext cx="8075780" cy="637636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800"/>
              <a:t>Unlimited Vertical Scale</a:t>
            </a:r>
          </a:p>
          <a:p>
            <a:pPr lvl="0">
              <a:defRPr sz="1800"/>
            </a:pPr>
            <a:r>
              <a:rPr sz="3800"/>
              <a:t>Avoid Java Garbage Collection Pauses</a:t>
            </a:r>
          </a:p>
          <a:p>
            <a:pPr lvl="0">
              <a:defRPr sz="1800"/>
            </a:pPr>
            <a:r>
              <a:rPr sz="3800"/>
              <a:t>Small On-Heap Footprint</a:t>
            </a:r>
          </a:p>
          <a:p>
            <a:pPr lvl="0">
              <a:defRPr sz="1800"/>
            </a:pPr>
            <a:r>
              <a:rPr sz="3800"/>
              <a:t>Large Off-Heap Footprint</a:t>
            </a:r>
          </a:p>
          <a:p>
            <a:pPr lvl="0">
              <a:defRPr sz="1800"/>
            </a:pPr>
            <a:r>
              <a:rPr sz="3800"/>
              <a:t>Off-Heap Indexes</a:t>
            </a:r>
          </a:p>
          <a:p>
            <a:pPr lvl="0">
              <a:defRPr sz="1800"/>
            </a:pPr>
            <a:r>
              <a:rPr sz="3800"/>
              <a:t>Full RAM Utilization</a:t>
            </a:r>
          </a:p>
          <a:p>
            <a:pPr lvl="0">
              <a:defRPr sz="1800"/>
            </a:pPr>
            <a:r>
              <a:rPr sz="3800"/>
              <a:t>Simple Configuration</a:t>
            </a:r>
          </a:p>
        </p:txBody>
      </p:sp>
      <p:sp>
        <p:nvSpPr>
          <p:cNvPr id="210" name="Shape 210"/>
          <p:cNvSpPr>
            <a:spLocks noGrp="1"/>
          </p:cNvSpPr>
          <p:nvPr>
            <p:ph type="title"/>
          </p:nvPr>
        </p:nvSpPr>
        <p:spPr>
          <a:xfrm>
            <a:off x="2062118" y="391605"/>
            <a:ext cx="11968630" cy="1508124"/>
          </a:xfrm>
          <a:prstGeom prst="rect">
            <a:avLst/>
          </a:prstGeom>
        </p:spPr>
        <p:txBody>
          <a:bodyPr/>
          <a:lstStyle>
            <a:lvl1pPr defTabSz="429768">
              <a:defRPr sz="5264">
                <a:effectLst>
                  <a:outerShdw blurRad="11938" dist="11938" dir="3000000" rotWithShape="0">
                    <a:srgbClr val="999999"/>
                  </a:outerShdw>
                </a:effectLst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  <a:effectLst/>
              </a:defRPr>
            </a:pPr>
            <a:r>
              <a:rPr sz="5264" b="1">
                <a:solidFill>
                  <a:srgbClr val="ED1C24"/>
                </a:solidFill>
                <a:effectLst>
                  <a:outerShdw blurRad="11938" dist="11938" dir="3000000" rotWithShape="0">
                    <a:srgbClr val="999999"/>
                  </a:outerShdw>
                </a:effectLst>
              </a:rPr>
              <a:t>In-Memory Data Fabric: Off-Heap Memory</a:t>
            </a:r>
          </a:p>
        </p:txBody>
      </p:sp>
      <p:pic>
        <p:nvPicPr>
          <p:cNvPr id="211" name="offHeap_edit.tif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811165" y="2955769"/>
            <a:ext cx="6121401" cy="41021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>
            <a:spLocks noGrp="1"/>
          </p:cNvSpPr>
          <p:nvPr>
            <p:ph type="title"/>
          </p:nvPr>
        </p:nvSpPr>
        <p:spPr>
          <a:xfrm>
            <a:off x="2641599" y="377318"/>
            <a:ext cx="10972802" cy="1508123"/>
          </a:xfrm>
          <a:prstGeom prst="rect">
            <a:avLst/>
          </a:prstGeom>
        </p:spPr>
        <p:txBody>
          <a:bodyPr/>
          <a:lstStyle/>
          <a:p>
            <a:pPr lvl="0">
              <a:defRPr sz="1800" b="0">
                <a:solidFill>
                  <a:srgbClr val="000000"/>
                </a:solidFill>
                <a:effectLst/>
              </a:defRPr>
            </a:pPr>
            <a:r>
              <a:rPr sz="6000" b="1">
                <a:solidFill>
                  <a:srgbClr val="ED1C24"/>
                </a:solidFill>
                <a:effectLst>
                  <a:outerShdw blurRad="12700" dist="12700" dir="3000000" rotWithShape="0">
                    <a:srgbClr val="999999"/>
                  </a:outerShdw>
                </a:effectLst>
              </a:rPr>
              <a:t>Distributed Java Structures</a:t>
            </a:r>
          </a:p>
        </p:txBody>
      </p:sp>
      <p:sp>
        <p:nvSpPr>
          <p:cNvPr id="218" name="Shape 218"/>
          <p:cNvSpPr/>
          <p:nvPr/>
        </p:nvSpPr>
        <p:spPr>
          <a:xfrm>
            <a:off x="2261417" y="2439416"/>
            <a:ext cx="5678584" cy="426516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571500" lvl="0" indent="-571500">
              <a:spcBef>
                <a:spcPts val="400"/>
              </a:spcBef>
              <a:buClr>
                <a:srgbClr val="ED1C24"/>
              </a:buClr>
              <a:buSzPct val="100000"/>
              <a:buFont typeface="Arial"/>
              <a:buChar char="•"/>
              <a:defRPr sz="1800"/>
            </a:pPr>
            <a:r>
              <a:rPr sz="3000"/>
              <a:t>Distributed Map (cache)</a:t>
            </a:r>
          </a:p>
          <a:p>
            <a:pPr marL="571500" lvl="0" indent="-571500">
              <a:spcBef>
                <a:spcPts val="400"/>
              </a:spcBef>
              <a:buClr>
                <a:srgbClr val="ED1C24"/>
              </a:buClr>
              <a:buSzPct val="100000"/>
              <a:buFont typeface="Arial"/>
              <a:buChar char="•"/>
              <a:defRPr sz="1800"/>
            </a:pPr>
            <a:r>
              <a:rPr sz="3000"/>
              <a:t>Distributed Set</a:t>
            </a:r>
          </a:p>
          <a:p>
            <a:pPr marL="571500" lvl="0" indent="-571500">
              <a:spcBef>
                <a:spcPts val="400"/>
              </a:spcBef>
              <a:buClr>
                <a:srgbClr val="ED1C24"/>
              </a:buClr>
              <a:buSzPct val="100000"/>
              <a:buFont typeface="Arial"/>
              <a:buChar char="•"/>
              <a:defRPr sz="1800"/>
            </a:pPr>
            <a:r>
              <a:rPr sz="3000"/>
              <a:t>Distributed Queue</a:t>
            </a:r>
          </a:p>
          <a:p>
            <a:pPr marL="571500" lvl="0" indent="-571500">
              <a:spcBef>
                <a:spcPts val="400"/>
              </a:spcBef>
              <a:buClr>
                <a:srgbClr val="ED1C24"/>
              </a:buClr>
              <a:buSzPct val="100000"/>
              <a:buFont typeface="Arial"/>
              <a:buChar char="•"/>
              <a:defRPr sz="1800"/>
            </a:pPr>
            <a:r>
              <a:rPr sz="3000"/>
              <a:t>CountDownLatch</a:t>
            </a:r>
          </a:p>
          <a:p>
            <a:pPr marL="571500" lvl="0" indent="-571500">
              <a:spcBef>
                <a:spcPts val="400"/>
              </a:spcBef>
              <a:buClr>
                <a:srgbClr val="ED1C24"/>
              </a:buClr>
              <a:buSzPct val="100000"/>
              <a:buFont typeface="Arial"/>
              <a:buChar char="•"/>
              <a:defRPr sz="1800"/>
            </a:pPr>
            <a:r>
              <a:rPr sz="3000"/>
              <a:t>AtomicLong</a:t>
            </a:r>
          </a:p>
          <a:p>
            <a:pPr marL="571500" lvl="0" indent="-571500">
              <a:spcBef>
                <a:spcPts val="400"/>
              </a:spcBef>
              <a:buClr>
                <a:srgbClr val="ED1C24"/>
              </a:buClr>
              <a:buSzPct val="100000"/>
              <a:buFont typeface="Arial"/>
              <a:buChar char="•"/>
              <a:defRPr sz="1800"/>
            </a:pPr>
            <a:r>
              <a:rPr sz="3000"/>
              <a:t>AtomicSequence</a:t>
            </a:r>
          </a:p>
          <a:p>
            <a:pPr marL="571500" lvl="0" indent="-571500">
              <a:spcBef>
                <a:spcPts val="400"/>
              </a:spcBef>
              <a:buClr>
                <a:srgbClr val="ED1C24"/>
              </a:buClr>
              <a:buSzPct val="100000"/>
              <a:buFont typeface="Arial"/>
              <a:buChar char="•"/>
              <a:defRPr sz="1800"/>
            </a:pPr>
            <a:r>
              <a:rPr sz="3000"/>
              <a:t>AtomicReference</a:t>
            </a:r>
          </a:p>
          <a:p>
            <a:pPr marL="571500" lvl="0" indent="-571500">
              <a:spcBef>
                <a:spcPts val="400"/>
              </a:spcBef>
              <a:buClr>
                <a:srgbClr val="ED1C24"/>
              </a:buClr>
              <a:buSzPct val="100000"/>
              <a:buFont typeface="Arial"/>
              <a:buChar char="•"/>
              <a:defRPr sz="1800"/>
            </a:pPr>
            <a:r>
              <a:rPr sz="3000"/>
              <a:t>Distributed ExecutorService</a:t>
            </a:r>
          </a:p>
        </p:txBody>
      </p:sp>
      <p:pic>
        <p:nvPicPr>
          <p:cNvPr id="219" name="image23.png" descr="queue-cod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808616" y="2934633"/>
            <a:ext cx="5185967" cy="327473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ED1C24"/>
      </a:accent1>
      <a:accent2>
        <a:srgbClr val="FFDA64"/>
      </a:accent2>
      <a:accent3>
        <a:srgbClr val="FFB359"/>
      </a:accent3>
      <a:accent4>
        <a:srgbClr val="A8C5EB"/>
      </a:accent4>
      <a:accent5>
        <a:srgbClr val="64B1BC"/>
      </a:accent5>
      <a:accent6>
        <a:srgbClr val="9364CC"/>
      </a:accent6>
      <a:hlink>
        <a:srgbClr val="0000FF"/>
      </a:hlink>
      <a:folHlink>
        <a:srgbClr val="FF00FF"/>
      </a:folHlink>
    </a:clrScheme>
    <a:fontScheme name="Default">
      <a:majorFont>
        <a:latin typeface="Avenir Book"/>
        <a:ea typeface="Avenir Book"/>
        <a:cs typeface="Avenir Book"/>
      </a:majorFont>
      <a:minorFont>
        <a:latin typeface="Helvetica"/>
        <a:ea typeface="Helvetica"/>
        <a:cs typeface="Helvetica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127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127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127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rgbClr val="ED1C24"/>
          </a:solidFill>
          <a:prstDash val="solid"/>
          <a:bevel/>
        </a:ln>
        <a:effectLst>
          <a:outerShdw blurRad="38100" dist="12700" dir="5400000" rotWithShape="0">
            <a:srgbClr val="000000">
              <a:alpha val="35000"/>
            </a:srgbClr>
          </a:outerShdw>
        </a:effectLst>
      </a:spPr>
      <a:bodyPr rot="0" spcFirstLastPara="1" vertOverflow="overflow" horzOverflow="overflow" vert="horz" wrap="square" lIns="60959" tIns="60959" rIns="60959" bIns="60959" numCol="1" spcCol="38100" rtlCol="0" anchor="ctr">
        <a:spAutoFit/>
      </a:bodyPr>
      <a:lstStyle>
        <a:defPPr marL="0" marR="0" indent="0" algn="l" defTabSz="457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ED1C24"/>
          </a:solidFill>
          <a:prstDash val="solid"/>
          <a:bevel/>
        </a:ln>
        <a:effectLst>
          <a:outerShdw blurRad="38100" dist="12700" dir="5400000" rotWithShape="0">
            <a:srgbClr val="000000">
              <a:alpha val="38000"/>
            </a:srgbClr>
          </a:outerShdw>
        </a:effectLst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3175" cap="flat">
          <a:noFill/>
          <a:miter lim="400000"/>
        </a:ln>
        <a:effectLst/>
      </a:spPr>
      <a:bodyPr rot="0" spcFirstLastPara="1" vertOverflow="overflow" horzOverflow="overflow" vert="horz" wrap="square" lIns="60959" tIns="60959" rIns="60959" bIns="60959" numCol="1" spcCol="38100" rtlCol="0" anchor="t">
        <a:spAutoFit/>
      </a:bodyPr>
      <a:lstStyle>
        <a:defPPr marL="0" marR="0" indent="0" algn="l" defTabSz="457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ED1C24"/>
      </a:accent1>
      <a:accent2>
        <a:srgbClr val="FFDA64"/>
      </a:accent2>
      <a:accent3>
        <a:srgbClr val="FFB359"/>
      </a:accent3>
      <a:accent4>
        <a:srgbClr val="A8C5EB"/>
      </a:accent4>
      <a:accent5>
        <a:srgbClr val="64B1BC"/>
      </a:accent5>
      <a:accent6>
        <a:srgbClr val="9364CC"/>
      </a:accent6>
      <a:hlink>
        <a:srgbClr val="0000FF"/>
      </a:hlink>
      <a:folHlink>
        <a:srgbClr val="FF00FF"/>
      </a:folHlink>
    </a:clrScheme>
    <a:fontScheme name="Default">
      <a:majorFont>
        <a:latin typeface="Avenir Book"/>
        <a:ea typeface="Avenir Book"/>
        <a:cs typeface="Avenir Book"/>
      </a:majorFont>
      <a:minorFont>
        <a:latin typeface="Helvetica"/>
        <a:ea typeface="Helvetica"/>
        <a:cs typeface="Helvetica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127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127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127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rgbClr val="ED1C24"/>
          </a:solidFill>
          <a:prstDash val="solid"/>
          <a:bevel/>
        </a:ln>
        <a:effectLst>
          <a:outerShdw blurRad="38100" dist="12700" dir="5400000" rotWithShape="0">
            <a:srgbClr val="000000">
              <a:alpha val="35000"/>
            </a:srgbClr>
          </a:outerShdw>
        </a:effectLst>
      </a:spPr>
      <a:bodyPr rot="0" spcFirstLastPara="1" vertOverflow="overflow" horzOverflow="overflow" vert="horz" wrap="square" lIns="60959" tIns="60959" rIns="60959" bIns="60959" numCol="1" spcCol="38100" rtlCol="0" anchor="ctr">
        <a:spAutoFit/>
      </a:bodyPr>
      <a:lstStyle>
        <a:defPPr marL="0" marR="0" indent="0" algn="l" defTabSz="457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ED1C24"/>
          </a:solidFill>
          <a:prstDash val="solid"/>
          <a:bevel/>
        </a:ln>
        <a:effectLst>
          <a:outerShdw blurRad="38100" dist="12700" dir="5400000" rotWithShape="0">
            <a:srgbClr val="000000">
              <a:alpha val="38000"/>
            </a:srgbClr>
          </a:outerShdw>
        </a:effectLst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3175" cap="flat">
          <a:noFill/>
          <a:miter lim="400000"/>
        </a:ln>
        <a:effectLst/>
      </a:spPr>
      <a:bodyPr rot="0" spcFirstLastPara="1" vertOverflow="overflow" horzOverflow="overflow" vert="horz" wrap="square" lIns="60959" tIns="60959" rIns="60959" bIns="60959" numCol="1" spcCol="38100" rtlCol="0" anchor="t">
        <a:spAutoFit/>
      </a:bodyPr>
      <a:lstStyle>
        <a:defPPr marL="0" marR="0" indent="0" algn="l" defTabSz="457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2990</TotalTime>
  <Words>535</Words>
  <Application>Microsoft Macintosh PowerPoint</Application>
  <PresentationFormat>Custom</PresentationFormat>
  <Paragraphs>173</Paragraphs>
  <Slides>21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Avenir Book</vt:lpstr>
      <vt:lpstr>Calibri</vt:lpstr>
      <vt:lpstr>Gill Sans</vt:lpstr>
      <vt:lpstr>Helvetica</vt:lpstr>
      <vt:lpstr>Tekton Pro</vt:lpstr>
      <vt:lpstr>Arial</vt:lpstr>
      <vt:lpstr>Default</vt:lpstr>
      <vt:lpstr>Nikita IVANOV Founder, Apache PMC </vt:lpstr>
      <vt:lpstr>Agenda</vt:lpstr>
      <vt:lpstr>In-Memory Data Fabric Strategic Approach to IMC</vt:lpstr>
      <vt:lpstr>In-Memory Data Fabric Main Characteristics</vt:lpstr>
      <vt:lpstr>In-Memory Clustering &amp; Deployment</vt:lpstr>
      <vt:lpstr>In-Memory Compute Grid</vt:lpstr>
      <vt:lpstr>In-Memory Data Grid</vt:lpstr>
      <vt:lpstr>In-Memory Data Fabric: Off-Heap Memory</vt:lpstr>
      <vt:lpstr>Distributed Java Structures</vt:lpstr>
      <vt:lpstr>Client-Server vs Affinity Colocation</vt:lpstr>
      <vt:lpstr>In-Memory Service Grid</vt:lpstr>
      <vt:lpstr>In-Memory Streaming and CEP</vt:lpstr>
      <vt:lpstr>In-Memory Hadoop Accelerator</vt:lpstr>
      <vt:lpstr>In-Memory Hadoop Accelerator</vt:lpstr>
      <vt:lpstr>Spark Integration – IGFS &amp; Shared RDD</vt:lpstr>
      <vt:lpstr>Cross-Language Interoperability</vt:lpstr>
      <vt:lpstr>In-Memory Data Fabric: Data Center Replication</vt:lpstr>
      <vt:lpstr>Management &amp; Monitoring</vt:lpstr>
      <vt:lpstr>Local Restartable Store</vt:lpstr>
      <vt:lpstr>In-Memory Data Fabric: Security</vt:lpstr>
      <vt:lpstr>Thank YOU!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Nikita IVANOV Founder, PMC </dc:title>
  <cp:lastModifiedBy>Nikita Ivanov</cp:lastModifiedBy>
  <cp:revision>13</cp:revision>
  <dcterms:modified xsi:type="dcterms:W3CDTF">2016-02-16T20:41:01Z</dcterms:modified>
</cp:coreProperties>
</file>